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9" r:id="rId4"/>
  </p:sldMasterIdLst>
  <p:notesMasterIdLst>
    <p:notesMasterId r:id="rId6"/>
  </p:notesMasterIdLst>
  <p:sldIdLst>
    <p:sldId id="257" r:id="rId5"/>
  </p:sldIdLst>
  <p:sldSz cx="43891200" cy="32918400"/>
  <p:notesSz cx="6858000" cy="9144000"/>
  <p:defaultTextStyle>
    <a:defPPr>
      <a:defRPr lang="en-US"/>
    </a:defPPr>
    <a:lvl1pPr algn="l" rtl="0" fontAlgn="base">
      <a:spcBef>
        <a:spcPct val="0"/>
      </a:spcBef>
      <a:spcAft>
        <a:spcPct val="0"/>
      </a:spcAft>
      <a:defRPr sz="1400" kern="1200">
        <a:solidFill>
          <a:srgbClr val="000000"/>
        </a:solidFill>
        <a:latin typeface="Arial" panose="020B0604020202020204" pitchFamily="34" charset="0"/>
        <a:ea typeface="ＭＳ Ｐゴシック" panose="020B0600070205080204" pitchFamily="34" charset="-128"/>
        <a:cs typeface="+mn-cs"/>
        <a:sym typeface="Arial" panose="020B0604020202020204" pitchFamily="34" charset="0"/>
      </a:defRPr>
    </a:lvl1pPr>
    <a:lvl2pPr marL="457200" algn="l" rtl="0" fontAlgn="base">
      <a:spcBef>
        <a:spcPct val="0"/>
      </a:spcBef>
      <a:spcAft>
        <a:spcPct val="0"/>
      </a:spcAft>
      <a:defRPr sz="1400" kern="1200">
        <a:solidFill>
          <a:srgbClr val="000000"/>
        </a:solidFill>
        <a:latin typeface="Arial" panose="020B0604020202020204" pitchFamily="34" charset="0"/>
        <a:ea typeface="ＭＳ Ｐゴシック" panose="020B0600070205080204" pitchFamily="34" charset="-128"/>
        <a:cs typeface="+mn-cs"/>
        <a:sym typeface="Arial" panose="020B0604020202020204" pitchFamily="34" charset="0"/>
      </a:defRPr>
    </a:lvl2pPr>
    <a:lvl3pPr marL="914400" algn="l" rtl="0" fontAlgn="base">
      <a:spcBef>
        <a:spcPct val="0"/>
      </a:spcBef>
      <a:spcAft>
        <a:spcPct val="0"/>
      </a:spcAft>
      <a:defRPr sz="1400" kern="1200">
        <a:solidFill>
          <a:srgbClr val="000000"/>
        </a:solidFill>
        <a:latin typeface="Arial" panose="020B0604020202020204" pitchFamily="34" charset="0"/>
        <a:ea typeface="ＭＳ Ｐゴシック" panose="020B0600070205080204" pitchFamily="34" charset="-128"/>
        <a:cs typeface="+mn-cs"/>
        <a:sym typeface="Arial" panose="020B0604020202020204" pitchFamily="34" charset="0"/>
      </a:defRPr>
    </a:lvl3pPr>
    <a:lvl4pPr marL="1371600" algn="l" rtl="0" fontAlgn="base">
      <a:spcBef>
        <a:spcPct val="0"/>
      </a:spcBef>
      <a:spcAft>
        <a:spcPct val="0"/>
      </a:spcAft>
      <a:defRPr sz="1400" kern="1200">
        <a:solidFill>
          <a:srgbClr val="000000"/>
        </a:solidFill>
        <a:latin typeface="Arial" panose="020B0604020202020204" pitchFamily="34" charset="0"/>
        <a:ea typeface="ＭＳ Ｐゴシック" panose="020B0600070205080204" pitchFamily="34" charset="-128"/>
        <a:cs typeface="+mn-cs"/>
        <a:sym typeface="Arial" panose="020B0604020202020204" pitchFamily="34" charset="0"/>
      </a:defRPr>
    </a:lvl4pPr>
    <a:lvl5pPr marL="1828800" algn="l" rtl="0" fontAlgn="base">
      <a:spcBef>
        <a:spcPct val="0"/>
      </a:spcBef>
      <a:spcAft>
        <a:spcPct val="0"/>
      </a:spcAft>
      <a:defRPr sz="1400" kern="1200">
        <a:solidFill>
          <a:srgbClr val="000000"/>
        </a:solidFill>
        <a:latin typeface="Arial" panose="020B0604020202020204" pitchFamily="34" charset="0"/>
        <a:ea typeface="ＭＳ Ｐゴシック" panose="020B0600070205080204" pitchFamily="34" charset="-128"/>
        <a:cs typeface="+mn-cs"/>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ＭＳ Ｐゴシック" panose="020B0600070205080204" pitchFamily="34" charset="-128"/>
        <a:cs typeface="+mn-cs"/>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ＭＳ Ｐゴシック" panose="020B0600070205080204" pitchFamily="34" charset="-128"/>
        <a:cs typeface="+mn-cs"/>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ＭＳ Ｐゴシック" panose="020B0600070205080204" pitchFamily="34" charset="-128"/>
        <a:cs typeface="+mn-cs"/>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ＭＳ Ｐゴシック" panose="020B0600070205080204" pitchFamily="34" charset="-128"/>
        <a:cs typeface="+mn-cs"/>
        <a:sym typeface="Arial" panose="020B0604020202020204" pitchFamily="34" charset="0"/>
      </a:defRPr>
    </a:lvl9pPr>
  </p:defaultTextStyle>
  <p:extLst>
    <p:ext uri="{EFAFB233-063F-42B5-8137-9DF3F51BA10A}">
      <p15:sldGuideLst xmlns:p15="http://schemas.microsoft.com/office/powerpoint/2012/main">
        <p15:guide id="1" orient="horz" pos="17856">
          <p15:clr>
            <a:srgbClr val="A4A3A4"/>
          </p15:clr>
        </p15:guide>
        <p15:guide id="2" orient="horz" pos="11712">
          <p15:clr>
            <a:srgbClr val="A4A3A4"/>
          </p15:clr>
        </p15:guide>
        <p15:guide id="3" orient="horz" pos="5040">
          <p15:clr>
            <a:srgbClr val="A4A3A4"/>
          </p15:clr>
        </p15:guide>
        <p15:guide id="4" orient="horz" pos="2304">
          <p15:clr>
            <a:srgbClr val="A4A3A4"/>
          </p15:clr>
        </p15:guide>
        <p15:guide id="5" orient="horz" pos="19584">
          <p15:clr>
            <a:srgbClr val="A4A3A4"/>
          </p15:clr>
        </p15:guide>
        <p15:guide id="6" orient="horz" pos="3840">
          <p15:clr>
            <a:srgbClr val="A4A3A4"/>
          </p15:clr>
        </p15:guide>
        <p15:guide id="7" orient="horz" pos="2880">
          <p15:clr>
            <a:srgbClr val="A4A3A4"/>
          </p15:clr>
        </p15:guide>
        <p15:guide id="8" pos="14016">
          <p15:clr>
            <a:srgbClr val="A4A3A4"/>
          </p15:clr>
        </p15:guide>
        <p15:guide id="9" pos="9504">
          <p15:clr>
            <a:srgbClr val="A4A3A4"/>
          </p15:clr>
        </p15:guide>
        <p15:guide id="10" pos="26496">
          <p15:clr>
            <a:srgbClr val="A4A3A4"/>
          </p15:clr>
        </p15:guide>
        <p15:guide id="11" pos="23664">
          <p15:clr>
            <a:srgbClr val="A4A3A4"/>
          </p15:clr>
        </p15:guide>
        <p15:guide id="12" pos="1152">
          <p15:clr>
            <a:srgbClr val="A4A3A4"/>
          </p15:clr>
        </p15:guide>
        <p15:guide id="13" pos="6816">
          <p15:clr>
            <a:srgbClr val="A4A3A4"/>
          </p15:clr>
        </p15:guide>
        <p15:guide id="14" pos="921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p:cViewPr varScale="1">
        <p:scale>
          <a:sx n="16" d="100"/>
          <a:sy n="16" d="100"/>
        </p:scale>
        <p:origin x="754" y="125"/>
      </p:cViewPr>
      <p:guideLst>
        <p:guide orient="horz" pos="17856"/>
        <p:guide orient="horz" pos="11712"/>
        <p:guide orient="horz" pos="5040"/>
        <p:guide orient="horz" pos="2304"/>
        <p:guide orient="horz" pos="19584"/>
        <p:guide orient="horz" pos="3840"/>
        <p:guide orient="horz" pos="2880"/>
        <p:guide pos="14016"/>
        <p:guide pos="9504"/>
        <p:guide pos="26496"/>
        <p:guide pos="23664"/>
        <p:guide pos="1152"/>
        <p:guide pos="6816"/>
        <p:guide pos="9216"/>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Shape 2">
            <a:extLst>
              <a:ext uri="{FF2B5EF4-FFF2-40B4-BE49-F238E27FC236}">
                <a16:creationId xmlns:a16="http://schemas.microsoft.com/office/drawing/2014/main" id="{C3E3763B-A55A-4C9D-458D-FB75893E4EB9}"/>
              </a:ext>
            </a:extLst>
          </p:cNvPr>
          <p:cNvSpPr txBox="1">
            <a:spLocks noGrp="1"/>
          </p:cNvSpPr>
          <p:nvPr>
            <p:ph type="hdr" idx="2"/>
          </p:nvPr>
        </p:nvSpPr>
        <p:spPr bwMode="auto">
          <a:xfrm>
            <a:off x="0" y="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5" tIns="91425" rIns="91425" bIns="91425" numCol="1" anchor="t" anchorCtr="0" compatLnSpc="1">
            <a:prstTxWarp prst="textNoShape">
              <a:avLst/>
            </a:prstTxWarp>
          </a:bodyPr>
          <a:lstStyle>
            <a:lvl1pPr eaLnBrk="1" hangingPunct="1">
              <a:defRPr sz="1400">
                <a:solidFill>
                  <a:srgbClr val="000000"/>
                </a:solidFill>
                <a:latin typeface="Arial" charset="0"/>
                <a:ea typeface="ＭＳ Ｐゴシック" charset="0"/>
                <a:cs typeface="Arial" charset="0"/>
                <a:sym typeface="Arial" charset="0"/>
              </a:defRPr>
            </a:lvl1pPr>
            <a:lvl2pPr marL="742950" indent="-285750" eaLnBrk="0" hangingPunct="0">
              <a:defRPr sz="1400">
                <a:solidFill>
                  <a:srgbClr val="000000"/>
                </a:solidFill>
                <a:latin typeface="Arial" charset="0"/>
                <a:ea typeface="Arial" charset="0"/>
                <a:cs typeface="Arial" charset="0"/>
                <a:sym typeface="Arial" charset="0"/>
              </a:defRPr>
            </a:lvl2pPr>
            <a:lvl3pPr marL="1143000" indent="-228600" eaLnBrk="0" hangingPunct="0">
              <a:defRPr sz="1400">
                <a:solidFill>
                  <a:srgbClr val="000000"/>
                </a:solidFill>
                <a:latin typeface="Arial" charset="0"/>
                <a:ea typeface="Arial" charset="0"/>
                <a:cs typeface="Arial" charset="0"/>
                <a:sym typeface="Arial" charset="0"/>
              </a:defRPr>
            </a:lvl3pPr>
            <a:lvl4pPr marL="1600200" indent="-228600" eaLnBrk="0" hangingPunct="0">
              <a:defRPr sz="1400">
                <a:solidFill>
                  <a:srgbClr val="000000"/>
                </a:solidFill>
                <a:latin typeface="Arial" charset="0"/>
                <a:ea typeface="Arial" charset="0"/>
                <a:cs typeface="Arial" charset="0"/>
                <a:sym typeface="Arial" charset="0"/>
              </a:defRPr>
            </a:lvl4pPr>
            <a:lvl5pPr marL="2057400" indent="-228600" eaLnBrk="0" hangingPunct="0">
              <a:defRPr sz="1400">
                <a:solidFill>
                  <a:srgbClr val="000000"/>
                </a:solidFill>
                <a:latin typeface="Arial" charset="0"/>
                <a:ea typeface="Arial" charset="0"/>
                <a:cs typeface="Arial"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defRPr/>
            </a:pPr>
            <a:endParaRPr lang="en-US" dirty="0"/>
          </a:p>
        </p:txBody>
      </p:sp>
      <p:sp>
        <p:nvSpPr>
          <p:cNvPr id="13315" name="Shape 3">
            <a:extLst>
              <a:ext uri="{FF2B5EF4-FFF2-40B4-BE49-F238E27FC236}">
                <a16:creationId xmlns:a16="http://schemas.microsoft.com/office/drawing/2014/main" id="{6654DCE6-D881-1A2D-29F4-BCA70C3143A4}"/>
              </a:ext>
            </a:extLst>
          </p:cNvPr>
          <p:cNvSpPr txBox="1">
            <a:spLocks noGrp="1"/>
          </p:cNvSpPr>
          <p:nvPr>
            <p:ph type="dt" idx="10"/>
          </p:nvPr>
        </p:nvSpPr>
        <p:spPr bwMode="auto">
          <a:xfrm>
            <a:off x="3884613" y="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5" tIns="91425" rIns="91425" bIns="91425" numCol="1" anchor="t" anchorCtr="0" compatLnSpc="1">
            <a:prstTxWarp prst="textNoShape">
              <a:avLst/>
            </a:prstTxWarp>
          </a:bodyPr>
          <a:lstStyle>
            <a:lvl1pPr algn="r" eaLnBrk="1" hangingPunct="1">
              <a:defRPr sz="1400">
                <a:solidFill>
                  <a:srgbClr val="000000"/>
                </a:solidFill>
                <a:latin typeface="Arial" charset="0"/>
                <a:ea typeface="ＭＳ Ｐゴシック" charset="0"/>
                <a:cs typeface="Arial" charset="0"/>
                <a:sym typeface="Arial" charset="0"/>
              </a:defRPr>
            </a:lvl1pPr>
            <a:lvl2pPr marL="742950" indent="-285750" eaLnBrk="0" hangingPunct="0">
              <a:defRPr sz="1400">
                <a:solidFill>
                  <a:srgbClr val="000000"/>
                </a:solidFill>
                <a:latin typeface="Arial" charset="0"/>
                <a:ea typeface="Arial" charset="0"/>
                <a:cs typeface="Arial" charset="0"/>
                <a:sym typeface="Arial" charset="0"/>
              </a:defRPr>
            </a:lvl2pPr>
            <a:lvl3pPr marL="1143000" indent="-228600" eaLnBrk="0" hangingPunct="0">
              <a:defRPr sz="1400">
                <a:solidFill>
                  <a:srgbClr val="000000"/>
                </a:solidFill>
                <a:latin typeface="Arial" charset="0"/>
                <a:ea typeface="Arial" charset="0"/>
                <a:cs typeface="Arial" charset="0"/>
                <a:sym typeface="Arial" charset="0"/>
              </a:defRPr>
            </a:lvl3pPr>
            <a:lvl4pPr marL="1600200" indent="-228600" eaLnBrk="0" hangingPunct="0">
              <a:defRPr sz="1400">
                <a:solidFill>
                  <a:srgbClr val="000000"/>
                </a:solidFill>
                <a:latin typeface="Arial" charset="0"/>
                <a:ea typeface="Arial" charset="0"/>
                <a:cs typeface="Arial" charset="0"/>
                <a:sym typeface="Arial" charset="0"/>
              </a:defRPr>
            </a:lvl4pPr>
            <a:lvl5pPr marL="2057400" indent="-228600" eaLnBrk="0" hangingPunct="0">
              <a:defRPr sz="1400">
                <a:solidFill>
                  <a:srgbClr val="000000"/>
                </a:solidFill>
                <a:latin typeface="Arial" charset="0"/>
                <a:ea typeface="Arial" charset="0"/>
                <a:cs typeface="Arial"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defRPr/>
            </a:pPr>
            <a:endParaRPr lang="en-US" dirty="0"/>
          </a:p>
        </p:txBody>
      </p:sp>
      <p:sp>
        <p:nvSpPr>
          <p:cNvPr id="3076" name="Shape 4">
            <a:extLst>
              <a:ext uri="{FF2B5EF4-FFF2-40B4-BE49-F238E27FC236}">
                <a16:creationId xmlns:a16="http://schemas.microsoft.com/office/drawing/2014/main" id="{3165D827-DF00-7DE7-A6CB-867E32006C1E}"/>
              </a:ext>
            </a:extLst>
          </p:cNvPr>
          <p:cNvSpPr>
            <a:spLocks noGrp="1" noRot="1" noChangeAspect="1"/>
          </p:cNvSpPr>
          <p:nvPr>
            <p:ph type="sldImg" idx="3"/>
          </p:nvPr>
        </p:nvSpPr>
        <p:spPr bwMode="auto">
          <a:xfrm>
            <a:off x="1143000" y="685800"/>
            <a:ext cx="4572000" cy="3429000"/>
          </a:xfrm>
          <a:custGeom>
            <a:avLst/>
            <a:gdLst>
              <a:gd name="T0" fmla="*/ 0 w 120000"/>
              <a:gd name="T1" fmla="*/ 0 h 120000"/>
              <a:gd name="T2" fmla="*/ 2147483647 w 120000"/>
              <a:gd name="T3" fmla="*/ 0 h 120000"/>
              <a:gd name="T4" fmla="*/ 2147483647 w 120000"/>
              <a:gd name="T5" fmla="*/ 2147483647 h 120000"/>
              <a:gd name="T6" fmla="*/ 0 w 120000"/>
              <a:gd name="T7" fmla="*/ 2147483647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w="12700" cap="flat">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5" name="Shape 5">
            <a:extLst>
              <a:ext uri="{FF2B5EF4-FFF2-40B4-BE49-F238E27FC236}">
                <a16:creationId xmlns:a16="http://schemas.microsoft.com/office/drawing/2014/main" id="{62283370-887D-4E27-812C-DB8442D48A3C}"/>
              </a:ext>
            </a:extLst>
          </p:cNvPr>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lstStyle>
            <a:lvl1pPr>
              <a:defRPr/>
            </a:lvl1pPr>
            <a:lvl2pPr>
              <a:defRPr/>
            </a:lvl2pPr>
            <a:lvl3pPr>
              <a:defRPr/>
            </a:lvl3pPr>
            <a:lvl4pPr>
              <a:defRPr/>
            </a:lvl4pPr>
            <a:lvl5pPr>
              <a:defRPr/>
            </a:lvl5pPr>
            <a:lvl6pPr>
              <a:defRPr/>
            </a:lvl6pPr>
            <a:lvl7pPr>
              <a:defRPr/>
            </a:lvl7pPr>
            <a:lvl8pPr>
              <a:defRPr/>
            </a:lvl8pPr>
            <a:lvl9pPr>
              <a:defRPr/>
            </a:lvl9pPr>
          </a:lstStyle>
          <a:p>
            <a:pPr lvl="0"/>
            <a:endParaRPr noProof="0"/>
          </a:p>
        </p:txBody>
      </p:sp>
      <p:sp>
        <p:nvSpPr>
          <p:cNvPr id="13318" name="Shape 6">
            <a:extLst>
              <a:ext uri="{FF2B5EF4-FFF2-40B4-BE49-F238E27FC236}">
                <a16:creationId xmlns:a16="http://schemas.microsoft.com/office/drawing/2014/main" id="{45632561-9EB4-0D6C-4D5C-9B6B0301BE9B}"/>
              </a:ext>
            </a:extLst>
          </p:cNvPr>
          <p:cNvSpPr txBox="1">
            <a:spLocks noGrp="1"/>
          </p:cNvSpPr>
          <p:nvPr>
            <p:ph type="ftr" idx="11"/>
          </p:nvPr>
        </p:nvSpPr>
        <p:spPr bwMode="auto">
          <a:xfrm>
            <a:off x="0"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5" tIns="91425" rIns="91425" bIns="91425" numCol="1" anchor="b" anchorCtr="0" compatLnSpc="1">
            <a:prstTxWarp prst="textNoShape">
              <a:avLst/>
            </a:prstTxWarp>
          </a:bodyPr>
          <a:lstStyle>
            <a:lvl1pPr eaLnBrk="1" hangingPunct="1">
              <a:defRPr sz="1400">
                <a:solidFill>
                  <a:srgbClr val="000000"/>
                </a:solidFill>
                <a:latin typeface="Arial" charset="0"/>
                <a:ea typeface="ＭＳ Ｐゴシック" charset="0"/>
                <a:cs typeface="Arial" charset="0"/>
                <a:sym typeface="Arial" charset="0"/>
              </a:defRPr>
            </a:lvl1pPr>
            <a:lvl2pPr marL="742950" indent="-285750" eaLnBrk="0" hangingPunct="0">
              <a:defRPr sz="1400">
                <a:solidFill>
                  <a:srgbClr val="000000"/>
                </a:solidFill>
                <a:latin typeface="Arial" charset="0"/>
                <a:ea typeface="Arial" charset="0"/>
                <a:cs typeface="Arial" charset="0"/>
                <a:sym typeface="Arial" charset="0"/>
              </a:defRPr>
            </a:lvl2pPr>
            <a:lvl3pPr marL="1143000" indent="-228600" eaLnBrk="0" hangingPunct="0">
              <a:defRPr sz="1400">
                <a:solidFill>
                  <a:srgbClr val="000000"/>
                </a:solidFill>
                <a:latin typeface="Arial" charset="0"/>
                <a:ea typeface="Arial" charset="0"/>
                <a:cs typeface="Arial" charset="0"/>
                <a:sym typeface="Arial" charset="0"/>
              </a:defRPr>
            </a:lvl3pPr>
            <a:lvl4pPr marL="1600200" indent="-228600" eaLnBrk="0" hangingPunct="0">
              <a:defRPr sz="1400">
                <a:solidFill>
                  <a:srgbClr val="000000"/>
                </a:solidFill>
                <a:latin typeface="Arial" charset="0"/>
                <a:ea typeface="Arial" charset="0"/>
                <a:cs typeface="Arial" charset="0"/>
                <a:sym typeface="Arial" charset="0"/>
              </a:defRPr>
            </a:lvl4pPr>
            <a:lvl5pPr marL="2057400" indent="-228600" eaLnBrk="0" hangingPunct="0">
              <a:defRPr sz="1400">
                <a:solidFill>
                  <a:srgbClr val="000000"/>
                </a:solidFill>
                <a:latin typeface="Arial" charset="0"/>
                <a:ea typeface="Arial" charset="0"/>
                <a:cs typeface="Arial"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defRPr/>
            </a:pPr>
            <a:endParaRPr lang="en-US" dirty="0"/>
          </a:p>
        </p:txBody>
      </p:sp>
      <p:sp>
        <p:nvSpPr>
          <p:cNvPr id="13319" name="Shape 7">
            <a:extLst>
              <a:ext uri="{FF2B5EF4-FFF2-40B4-BE49-F238E27FC236}">
                <a16:creationId xmlns:a16="http://schemas.microsoft.com/office/drawing/2014/main" id="{4DE8010E-4108-F0D8-1A95-5FABB40F7964}"/>
              </a:ext>
            </a:extLst>
          </p:cNvPr>
          <p:cNvSpPr txBox="1">
            <a:spLocks noGrp="1"/>
          </p:cNvSpPr>
          <p:nvPr>
            <p:ph type="sldNum" idx="12"/>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5" tIns="91425" rIns="91425" bIns="91425" numCol="1" anchor="b" anchorCtr="0" compatLnSpc="1">
            <a:prstTxWarp prst="textNoShape">
              <a:avLst/>
            </a:prstTxWarp>
          </a:bodyPr>
          <a:lstStyle>
            <a:lvl1pPr algn="r" eaLnBrk="1" hangingPunct="1">
              <a:defRPr sz="1400">
                <a:solidFill>
                  <a:srgbClr val="000000"/>
                </a:solidFill>
                <a:latin typeface="Arial" charset="0"/>
                <a:ea typeface="ＭＳ Ｐゴシック" charset="0"/>
                <a:cs typeface="Arial" charset="0"/>
                <a:sym typeface="Arial" charset="0"/>
              </a:defRPr>
            </a:lvl1pPr>
            <a:lvl2pPr marL="742950" indent="-285750" eaLnBrk="0" hangingPunct="0">
              <a:defRPr sz="1400">
                <a:solidFill>
                  <a:srgbClr val="000000"/>
                </a:solidFill>
                <a:latin typeface="Arial" charset="0"/>
                <a:ea typeface="Arial" charset="0"/>
                <a:cs typeface="Arial" charset="0"/>
                <a:sym typeface="Arial" charset="0"/>
              </a:defRPr>
            </a:lvl2pPr>
            <a:lvl3pPr marL="1143000" indent="-228600" eaLnBrk="0" hangingPunct="0">
              <a:defRPr sz="1400">
                <a:solidFill>
                  <a:srgbClr val="000000"/>
                </a:solidFill>
                <a:latin typeface="Arial" charset="0"/>
                <a:ea typeface="Arial" charset="0"/>
                <a:cs typeface="Arial" charset="0"/>
                <a:sym typeface="Arial" charset="0"/>
              </a:defRPr>
            </a:lvl3pPr>
            <a:lvl4pPr marL="1600200" indent="-228600" eaLnBrk="0" hangingPunct="0">
              <a:defRPr sz="1400">
                <a:solidFill>
                  <a:srgbClr val="000000"/>
                </a:solidFill>
                <a:latin typeface="Arial" charset="0"/>
                <a:ea typeface="Arial" charset="0"/>
                <a:cs typeface="Arial" charset="0"/>
                <a:sym typeface="Arial" charset="0"/>
              </a:defRPr>
            </a:lvl4pPr>
            <a:lvl5pPr marL="2057400" indent="-228600" eaLnBrk="0" hangingPunct="0">
              <a:defRPr sz="1400">
                <a:solidFill>
                  <a:srgbClr val="000000"/>
                </a:solidFill>
                <a:latin typeface="Arial" charset="0"/>
                <a:ea typeface="Arial" charset="0"/>
                <a:cs typeface="Arial"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defRPr/>
            </a:pPr>
            <a:endParaRPr lang="en-US" dirty="0"/>
          </a:p>
        </p:txBody>
      </p:sp>
    </p:spTree>
  </p:cSld>
  <p:clrMap bg1="lt1" tx1="dk1" bg2="dk2" tx2="lt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742950" indent="-28575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1143000" indent="-2286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600200" indent="-228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2057400" indent="-2286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169" name="Shape 192">
            <a:extLst>
              <a:ext uri="{FF2B5EF4-FFF2-40B4-BE49-F238E27FC236}">
                <a16:creationId xmlns:a16="http://schemas.microsoft.com/office/drawing/2014/main" id="{513DBED9-5081-5F57-FF4C-6D14C008E0BF}"/>
              </a:ext>
            </a:extLst>
          </p:cNvPr>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p:txBody>
      </p:sp>
      <p:sp>
        <p:nvSpPr>
          <p:cNvPr id="7170" name="Shape 193">
            <a:extLst>
              <a:ext uri="{FF2B5EF4-FFF2-40B4-BE49-F238E27FC236}">
                <a16:creationId xmlns:a16="http://schemas.microsoft.com/office/drawing/2014/main" id="{2B5D6920-BBBD-5222-FCF5-853EC7DC7E83}"/>
              </a:ext>
            </a:extLst>
          </p:cNvPr>
          <p:cNvSpPr>
            <a:spLocks noGrp="1" noRot="1" noChangeAspect="1" noTextEdit="1"/>
          </p:cNvSpPr>
          <p:nvPr>
            <p:ph type="sldImg" idx="2"/>
          </p:nvPr>
        </p:nvSpPr>
        <p:spPr>
          <a:noFill/>
          <a:ln>
            <a:headEnd/>
            <a:tailEnd/>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Shape 14"/>
        <p:cNvGrpSpPr/>
        <p:nvPr/>
      </p:nvGrpSpPr>
      <p:grpSpPr>
        <a:xfrm>
          <a:off x="0" y="0"/>
          <a:ext cx="0" cy="0"/>
          <a:chOff x="0" y="0"/>
          <a:chExt cx="0" cy="0"/>
        </a:xfrm>
      </p:grpSpPr>
      <p:sp>
        <p:nvSpPr>
          <p:cNvPr id="2" name="TextBox 1">
            <a:extLst>
              <a:ext uri="{FF2B5EF4-FFF2-40B4-BE49-F238E27FC236}">
                <a16:creationId xmlns:a16="http://schemas.microsoft.com/office/drawing/2014/main" id="{13C9A01B-F5D5-7922-59E0-E1CA88B433C0}"/>
              </a:ext>
            </a:extLst>
          </p:cNvPr>
          <p:cNvSpPr txBox="1">
            <a:spLocks noChangeArrowheads="1"/>
          </p:cNvSpPr>
          <p:nvPr userDrawn="1"/>
        </p:nvSpPr>
        <p:spPr bwMode="auto">
          <a:xfrm>
            <a:off x="41489313" y="3302000"/>
            <a:ext cx="18415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400">
                <a:solidFill>
                  <a:srgbClr val="000000"/>
                </a:solidFill>
                <a:latin typeface="Arial" charset="0"/>
                <a:ea typeface="ＭＳ Ｐゴシック" charset="0"/>
                <a:cs typeface="ＭＳ Ｐゴシック" charset="0"/>
                <a:sym typeface="Arial" charset="0"/>
              </a:defRPr>
            </a:lvl1pPr>
            <a:lvl2pPr marL="742950" indent="-285750" eaLnBrk="0" hangingPunct="0">
              <a:defRPr sz="1400">
                <a:solidFill>
                  <a:srgbClr val="000000"/>
                </a:solidFill>
                <a:latin typeface="Arial" charset="0"/>
                <a:ea typeface="ＭＳ Ｐゴシック" charset="0"/>
                <a:sym typeface="Arial" charset="0"/>
              </a:defRPr>
            </a:lvl2pPr>
            <a:lvl3pPr marL="1143000" indent="-228600" eaLnBrk="0" hangingPunct="0">
              <a:defRPr sz="1400">
                <a:solidFill>
                  <a:srgbClr val="000000"/>
                </a:solidFill>
                <a:latin typeface="Arial" charset="0"/>
                <a:ea typeface="ＭＳ Ｐゴシック" charset="0"/>
                <a:sym typeface="Arial" charset="0"/>
              </a:defRPr>
            </a:lvl3pPr>
            <a:lvl4pPr marL="1600200" indent="-228600" eaLnBrk="0" hangingPunct="0">
              <a:defRPr sz="1400">
                <a:solidFill>
                  <a:srgbClr val="000000"/>
                </a:solidFill>
                <a:latin typeface="Arial" charset="0"/>
                <a:ea typeface="ＭＳ Ｐゴシック" charset="0"/>
                <a:sym typeface="Arial" charset="0"/>
              </a:defRPr>
            </a:lvl4pPr>
            <a:lvl5pPr marL="2057400" indent="-228600" eaLnBrk="0" hangingPunct="0">
              <a:defRPr sz="1400">
                <a:solidFill>
                  <a:srgbClr val="000000"/>
                </a:solidFill>
                <a:latin typeface="Arial" charset="0"/>
                <a:ea typeface="ＭＳ Ｐゴシック"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ＭＳ Ｐゴシック"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ＭＳ Ｐゴシック"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ＭＳ Ｐゴシック"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ＭＳ Ｐゴシック" charset="0"/>
                <a:sym typeface="Arial" charset="0"/>
              </a:defRPr>
            </a:lvl9pPr>
          </a:lstStyle>
          <a:p>
            <a:pPr eaLnBrk="1" hangingPunct="1">
              <a:defRPr/>
            </a:pPr>
            <a:endParaRPr lang="en-US" dirty="0"/>
          </a:p>
        </p:txBody>
      </p:sp>
    </p:spTree>
    <p:extLst>
      <p:ext uri="{BB962C8B-B14F-4D97-AF65-F5344CB8AC3E}">
        <p14:creationId xmlns:p14="http://schemas.microsoft.com/office/powerpoint/2010/main" val="721137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 descr="Poster 48x36 NEW.jpg">
            <a:extLst>
              <a:ext uri="{FF2B5EF4-FFF2-40B4-BE49-F238E27FC236}">
                <a16:creationId xmlns:a16="http://schemas.microsoft.com/office/drawing/2014/main" id="{D0A1C771-31DA-1E67-F39F-51C15B30EF0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43891200" cy="3291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dk2" tx2="lt2" accent1="accent1" accent2="accent2" accent3="accent3" accent4="accent4" accent5="accent5" accent6="accent6" hlink="hlink" folHlink="folHlink"/>
  <p:sldLayoutIdLst>
    <p:sldLayoutId id="2147483698" r:id="rId1"/>
  </p:sldLayoutIdLst>
  <p:txStyles>
    <p:titleStyle>
      <a:defPPr marR="0" algn="l" rtl="0">
        <a:lnSpc>
          <a:spcPct val="100000"/>
        </a:lnSpc>
        <a:spcBef>
          <a:spcPts val="0"/>
        </a:spcBef>
        <a:spcAft>
          <a:spcPts val="0"/>
        </a:spcAft>
      </a:defPPr>
      <a:lvl1pPr algn="l" rtl="0" eaLnBrk="1" fontAlgn="base" hangingPunct="1">
        <a:spcBef>
          <a:spcPct val="0"/>
        </a:spcBef>
        <a:spcAft>
          <a:spcPct val="0"/>
        </a:spcAft>
        <a:defRPr sz="1400">
          <a:solidFill>
            <a:srgbClr val="000000"/>
          </a:solidFill>
          <a:latin typeface="Arial"/>
          <a:ea typeface="ＭＳ Ｐゴシック" charset="0"/>
          <a:cs typeface="Arial"/>
          <a:sym typeface="Arial" panose="020B0604020202020204" pitchFamily="34" charset="0"/>
          <a:rtl val="0"/>
        </a:defRPr>
      </a:lvl1pPr>
      <a:lvl2pPr algn="l" rtl="0" eaLnBrk="1" fontAlgn="base" hangingPunct="1">
        <a:spcBef>
          <a:spcPct val="0"/>
        </a:spcBef>
        <a:spcAft>
          <a:spcPct val="0"/>
        </a:spcAft>
        <a:defRPr sz="1400">
          <a:solidFill>
            <a:srgbClr val="000000"/>
          </a:solidFill>
          <a:latin typeface="Arial"/>
          <a:ea typeface="ＭＳ Ｐゴシック" charset="0"/>
          <a:cs typeface="Arial"/>
          <a:sym typeface="Arial" panose="020B0604020202020204" pitchFamily="34" charset="0"/>
          <a:rtl val="0"/>
        </a:defRPr>
      </a:lvl2pPr>
      <a:lvl3pPr algn="l" rtl="0" eaLnBrk="1" fontAlgn="base" hangingPunct="1">
        <a:spcBef>
          <a:spcPct val="0"/>
        </a:spcBef>
        <a:spcAft>
          <a:spcPct val="0"/>
        </a:spcAft>
        <a:defRPr sz="1400">
          <a:solidFill>
            <a:srgbClr val="000000"/>
          </a:solidFill>
          <a:latin typeface="Arial" charset="0"/>
          <a:ea typeface="ＭＳ Ｐゴシック" charset="0"/>
          <a:cs typeface="Arial" charset="0"/>
          <a:sym typeface="Arial" panose="020B0604020202020204" pitchFamily="34" charset="0"/>
        </a:defRPr>
      </a:lvl3pPr>
      <a:lvl4pPr algn="l" rtl="0" eaLnBrk="1" fontAlgn="base" hangingPunct="1">
        <a:spcBef>
          <a:spcPct val="0"/>
        </a:spcBef>
        <a:spcAft>
          <a:spcPct val="0"/>
        </a:spcAft>
        <a:defRPr sz="1400">
          <a:solidFill>
            <a:srgbClr val="000000"/>
          </a:solidFill>
          <a:latin typeface="Arial" charset="0"/>
          <a:ea typeface="ＭＳ Ｐゴシック" charset="0"/>
          <a:cs typeface="Arial" charset="0"/>
          <a:sym typeface="Arial" panose="020B0604020202020204" pitchFamily="34" charset="0"/>
        </a:defRPr>
      </a:lvl4pPr>
      <a:lvl5pPr algn="l" rtl="0" eaLnBrk="1" fontAlgn="base" hangingPunct="1">
        <a:spcBef>
          <a:spcPct val="0"/>
        </a:spcBef>
        <a:spcAft>
          <a:spcPct val="0"/>
        </a:spcAft>
        <a:defRPr sz="1400">
          <a:solidFill>
            <a:srgbClr val="000000"/>
          </a:solidFill>
          <a:latin typeface="Arial" charset="0"/>
          <a:ea typeface="ＭＳ Ｐゴシック" charset="0"/>
          <a:cs typeface="Arial" charset="0"/>
          <a:sym typeface="Arial" panose="020B0604020202020204" pitchFamily="34" charset="0"/>
        </a:defRPr>
      </a:lvl5pPr>
      <a:lvl6pPr marL="457200" algn="l" rtl="0" eaLnBrk="1" fontAlgn="base" hangingPunct="1">
        <a:spcBef>
          <a:spcPct val="0"/>
        </a:spcBef>
        <a:spcAft>
          <a:spcPct val="0"/>
        </a:spcAft>
        <a:defRPr sz="1400">
          <a:solidFill>
            <a:srgbClr val="000000"/>
          </a:solidFill>
          <a:latin typeface="Arial" charset="0"/>
          <a:ea typeface="ＭＳ Ｐゴシック" charset="0"/>
          <a:cs typeface="Arial" charset="0"/>
          <a:sym typeface="Arial" charset="0"/>
        </a:defRPr>
      </a:lvl6pPr>
      <a:lvl7pPr marL="914400" algn="l" rtl="0" eaLnBrk="1" fontAlgn="base" hangingPunct="1">
        <a:spcBef>
          <a:spcPct val="0"/>
        </a:spcBef>
        <a:spcAft>
          <a:spcPct val="0"/>
        </a:spcAft>
        <a:defRPr sz="1400">
          <a:solidFill>
            <a:srgbClr val="000000"/>
          </a:solidFill>
          <a:latin typeface="Arial" charset="0"/>
          <a:ea typeface="ＭＳ Ｐゴシック" charset="0"/>
          <a:cs typeface="Arial" charset="0"/>
          <a:sym typeface="Arial" charset="0"/>
        </a:defRPr>
      </a:lvl7pPr>
      <a:lvl8pPr marL="1371600" algn="l" rtl="0" eaLnBrk="1" fontAlgn="base" hangingPunct="1">
        <a:spcBef>
          <a:spcPct val="0"/>
        </a:spcBef>
        <a:spcAft>
          <a:spcPct val="0"/>
        </a:spcAft>
        <a:defRPr sz="1400">
          <a:solidFill>
            <a:srgbClr val="000000"/>
          </a:solidFill>
          <a:latin typeface="Arial" charset="0"/>
          <a:ea typeface="ＭＳ Ｐゴシック" charset="0"/>
          <a:cs typeface="Arial" charset="0"/>
          <a:sym typeface="Arial" charset="0"/>
        </a:defRPr>
      </a:lvl8pPr>
      <a:lvl9pPr marL="1828800" algn="l" rtl="0" eaLnBrk="1" fontAlgn="base" hangingPunct="1">
        <a:spcBef>
          <a:spcPct val="0"/>
        </a:spcBef>
        <a:spcAft>
          <a:spcPct val="0"/>
        </a:spcAft>
        <a:defRPr sz="1400">
          <a:solidFill>
            <a:srgbClr val="000000"/>
          </a:solidFill>
          <a:latin typeface="Arial" charset="0"/>
          <a:ea typeface="ＭＳ Ｐゴシック" charset="0"/>
          <a:cs typeface="Arial" charset="0"/>
          <a:sym typeface="Arial" charset="0"/>
        </a:defRPr>
      </a:lvl9pPr>
    </p:titleStyle>
    <p:bodyStyle>
      <a:defPPr marR="0" algn="l" rtl="0">
        <a:lnSpc>
          <a:spcPct val="100000"/>
        </a:lnSpc>
        <a:spcBef>
          <a:spcPts val="0"/>
        </a:spcBef>
        <a:spcAft>
          <a:spcPts val="0"/>
        </a:spcAft>
      </a:defPPr>
      <a:lvl1pPr marL="342900" indent="-342900" algn="l" rtl="0" eaLnBrk="1" fontAlgn="base" hangingPunct="1">
        <a:spcBef>
          <a:spcPct val="0"/>
        </a:spcBef>
        <a:spcAft>
          <a:spcPct val="0"/>
        </a:spcAft>
        <a:defRPr sz="1400">
          <a:solidFill>
            <a:srgbClr val="000000"/>
          </a:solidFill>
          <a:latin typeface="Arial"/>
          <a:ea typeface="ＭＳ Ｐゴシック" charset="0"/>
          <a:cs typeface="Arial"/>
          <a:sym typeface="Arial" panose="020B0604020202020204" pitchFamily="34" charset="0"/>
          <a:rtl val="0"/>
        </a:defRPr>
      </a:lvl1pPr>
      <a:lvl2pPr marL="742950" indent="-285750" algn="l" rtl="0" eaLnBrk="1" fontAlgn="base" hangingPunct="1">
        <a:spcBef>
          <a:spcPct val="0"/>
        </a:spcBef>
        <a:spcAft>
          <a:spcPct val="0"/>
        </a:spcAft>
        <a:defRPr sz="1400">
          <a:solidFill>
            <a:srgbClr val="000000"/>
          </a:solidFill>
          <a:latin typeface="Arial"/>
          <a:ea typeface="Arial"/>
          <a:cs typeface="Arial"/>
          <a:sym typeface="Arial" panose="020B0604020202020204" pitchFamily="34" charset="0"/>
          <a:rtl val="0"/>
        </a:defRPr>
      </a:lvl2pPr>
      <a:lvl3pPr marL="1143000" indent="-228600" algn="l" rtl="0" eaLnBrk="1" fontAlgn="base" hangingPunct="1">
        <a:spcBef>
          <a:spcPct val="0"/>
        </a:spcBef>
        <a:spcAft>
          <a:spcPct val="0"/>
        </a:spcAft>
        <a:defRPr sz="1400">
          <a:solidFill>
            <a:srgbClr val="000000"/>
          </a:solidFill>
          <a:latin typeface="Arial"/>
          <a:ea typeface="Arial"/>
          <a:cs typeface="Arial"/>
          <a:sym typeface="Arial" panose="020B0604020202020204" pitchFamily="34" charset="0"/>
          <a:rtl val="0"/>
        </a:defRPr>
      </a:lvl3pPr>
      <a:lvl4pPr marL="1600200" indent="-228600" algn="l" rtl="0" eaLnBrk="1" fontAlgn="base" hangingPunct="1">
        <a:spcBef>
          <a:spcPct val="0"/>
        </a:spcBef>
        <a:spcAft>
          <a:spcPct val="0"/>
        </a:spcAft>
        <a:defRPr sz="1400">
          <a:solidFill>
            <a:srgbClr val="000000"/>
          </a:solidFill>
          <a:latin typeface="Arial"/>
          <a:ea typeface="Arial"/>
          <a:cs typeface="Arial"/>
          <a:sym typeface="Arial" panose="020B0604020202020204" pitchFamily="34" charset="0"/>
          <a:rtl val="0"/>
        </a:defRPr>
      </a:lvl4pPr>
      <a:lvl5pPr marL="2057400" indent="-228600" algn="l" rtl="0" eaLnBrk="1" fontAlgn="base" hangingPunct="1">
        <a:spcBef>
          <a:spcPct val="0"/>
        </a:spcBef>
        <a:spcAft>
          <a:spcPct val="0"/>
        </a:spcAft>
        <a:defRPr sz="1400">
          <a:solidFill>
            <a:srgbClr val="000000"/>
          </a:solidFill>
          <a:latin typeface="Arial"/>
          <a:ea typeface="Arial"/>
          <a:cs typeface="Arial"/>
          <a:sym typeface="Arial" panose="020B0604020202020204" pitchFamily="34" charset="0"/>
          <a:rtl val="0"/>
        </a:defRPr>
      </a:lvl5pPr>
      <a:lvl6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e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Shape 98">
            <a:extLst>
              <a:ext uri="{FF2B5EF4-FFF2-40B4-BE49-F238E27FC236}">
                <a16:creationId xmlns:a16="http://schemas.microsoft.com/office/drawing/2014/main" id="{99F999BE-08C0-2C06-A861-A12385ADB943}"/>
              </a:ext>
            </a:extLst>
          </p:cNvPr>
          <p:cNvSpPr txBox="1">
            <a:spLocks noChangeArrowheads="1"/>
          </p:cNvSpPr>
          <p:nvPr/>
        </p:nvSpPr>
        <p:spPr bwMode="auto">
          <a:xfrm>
            <a:off x="14571663" y="-1136650"/>
            <a:ext cx="184150"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1pPr>
            <a:lvl2pPr marL="742950" indent="-28575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2pPr>
            <a:lvl3pPr marL="11430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3pPr>
            <a:lvl4pPr marL="16002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4pPr>
            <a:lvl5pPr marL="20574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9pPr>
          </a:lstStyle>
          <a:p>
            <a:pPr eaLnBrk="1" hangingPunct="1"/>
            <a:endParaRPr lang="en-US" altLang="en-US" dirty="0"/>
          </a:p>
        </p:txBody>
      </p:sp>
      <p:sp>
        <p:nvSpPr>
          <p:cNvPr id="2" name="Shape 113">
            <a:extLst>
              <a:ext uri="{FF2B5EF4-FFF2-40B4-BE49-F238E27FC236}">
                <a16:creationId xmlns:a16="http://schemas.microsoft.com/office/drawing/2014/main" id="{CA1F43AB-50A9-F5BF-BC29-027F412A0A0E}"/>
              </a:ext>
            </a:extLst>
          </p:cNvPr>
          <p:cNvSpPr txBox="1">
            <a:spLocks noChangeArrowheads="1"/>
          </p:cNvSpPr>
          <p:nvPr/>
        </p:nvSpPr>
        <p:spPr bwMode="auto">
          <a:xfrm>
            <a:off x="1828800" y="17170164"/>
            <a:ext cx="12436474" cy="10642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1pPr>
            <a:lvl2pPr marL="742950" indent="-28575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2pPr>
            <a:lvl3pPr marL="11430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3pPr>
            <a:lvl4pPr marL="16002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4pPr>
            <a:lvl5pPr marL="20574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9pPr>
          </a:lstStyle>
          <a:p>
            <a:pPr eaLnBrk="1" hangingPunct="1">
              <a:lnSpc>
                <a:spcPct val="130000"/>
              </a:lnSpc>
            </a:pPr>
            <a:r>
              <a:rPr lang="en-US" altLang="en-US" sz="2800" b="1" dirty="0">
                <a:solidFill>
                  <a:srgbClr val="CD0038"/>
                </a:solidFill>
                <a:latin typeface="IBM Plex Sans" panose="020B0503050203000203" pitchFamily="34" charset="0"/>
                <a:sym typeface="Arial Black" panose="020B0604020202020204" pitchFamily="34" charset="0"/>
              </a:rPr>
              <a:t>List of Major Features</a:t>
            </a:r>
          </a:p>
          <a:p>
            <a:pPr eaLnBrk="1" hangingPunct="1">
              <a:lnSpc>
                <a:spcPct val="130000"/>
              </a:lnSpc>
            </a:pPr>
            <a:r>
              <a:rPr lang="en-US" altLang="en-US" sz="2800" b="1" dirty="0">
                <a:latin typeface="IBM Plex Sans" panose="020B0503050203000203" pitchFamily="34" charset="0"/>
                <a:cs typeface="Arial" panose="020B0604020202020204" pitchFamily="34" charset="0"/>
              </a:rPr>
              <a:t>User Authentication and Security : </a:t>
            </a:r>
            <a:r>
              <a:rPr lang="en-US" altLang="en-US" sz="2800" dirty="0">
                <a:latin typeface="IBM Plex Sans" panose="020B0503050203000203" pitchFamily="34" charset="0"/>
                <a:cs typeface="Arial" panose="020B0604020202020204" pitchFamily="34" charset="0"/>
              </a:rPr>
              <a:t>Users can register, log in, and securely access the platform. Passwords are safely encrypted, ensuring your data remains protected.</a:t>
            </a:r>
          </a:p>
          <a:p>
            <a:pPr eaLnBrk="1" hangingPunct="1">
              <a:lnSpc>
                <a:spcPct val="130000"/>
              </a:lnSpc>
            </a:pPr>
            <a:r>
              <a:rPr lang="en-US" altLang="en-US" sz="2800" b="1" dirty="0">
                <a:latin typeface="IBM Plex Sans" panose="020B0503050203000203" pitchFamily="34" charset="0"/>
                <a:cs typeface="Arial" panose="020B0604020202020204" pitchFamily="34" charset="0"/>
              </a:rPr>
              <a:t>Stock Price Predictions </a:t>
            </a:r>
            <a:r>
              <a:rPr lang="en-US" altLang="en-US" sz="2800" dirty="0">
                <a:latin typeface="IBM Plex Sans" panose="020B0503050203000203" pitchFamily="34" charset="0"/>
                <a:cs typeface="Arial" panose="020B0604020202020204" pitchFamily="34" charset="0"/>
              </a:rPr>
              <a:t>: Predict future stock prices for your chosen company and desired number of days using advanced machine learning models.</a:t>
            </a:r>
          </a:p>
          <a:p>
            <a:pPr eaLnBrk="1" hangingPunct="1">
              <a:lnSpc>
                <a:spcPct val="130000"/>
              </a:lnSpc>
            </a:pPr>
            <a:r>
              <a:rPr lang="en-US" altLang="en-US" sz="2800" b="1" dirty="0">
                <a:latin typeface="IBM Plex Sans" panose="020B0503050203000203" pitchFamily="34" charset="0"/>
                <a:cs typeface="Arial" panose="020B0604020202020204" pitchFamily="34" charset="0"/>
              </a:rPr>
              <a:t>Interactive Visualizations </a:t>
            </a:r>
            <a:r>
              <a:rPr lang="en-US" altLang="en-US" sz="2800" dirty="0">
                <a:latin typeface="IBM Plex Sans" panose="020B0503050203000203" pitchFamily="34" charset="0"/>
                <a:cs typeface="Arial" panose="020B0604020202020204" pitchFamily="34" charset="0"/>
              </a:rPr>
              <a:t>: Get clear, interactive charts showing historical stock trends alongside predicted prices, helping you spot patterns and make decisions.</a:t>
            </a:r>
          </a:p>
          <a:p>
            <a:pPr eaLnBrk="1" hangingPunct="1">
              <a:lnSpc>
                <a:spcPct val="130000"/>
              </a:lnSpc>
            </a:pPr>
            <a:r>
              <a:rPr lang="en-US" altLang="en-US" sz="2800" b="1" dirty="0">
                <a:latin typeface="IBM Plex Sans" panose="020B0503050203000203" pitchFamily="34" charset="0"/>
                <a:cs typeface="Arial" panose="020B0604020202020204" pitchFamily="34" charset="0"/>
              </a:rPr>
              <a:t>Historical Data Analysis : </a:t>
            </a:r>
            <a:r>
              <a:rPr lang="en-US" altLang="en-US" sz="2800" dirty="0">
                <a:latin typeface="IBM Plex Sans" panose="020B0503050203000203" pitchFamily="34" charset="0"/>
                <a:cs typeface="Arial" panose="020B0604020202020204" pitchFamily="34" charset="0"/>
              </a:rPr>
              <a:t>Dive into historical stock data to see past trends and how prices have fluctuated over time.</a:t>
            </a:r>
          </a:p>
          <a:p>
            <a:pPr eaLnBrk="1" hangingPunct="1">
              <a:lnSpc>
                <a:spcPct val="130000"/>
              </a:lnSpc>
            </a:pPr>
            <a:r>
              <a:rPr lang="en-US" altLang="en-US" sz="2800" b="1" dirty="0">
                <a:latin typeface="IBM Plex Sans" panose="020B0503050203000203" pitchFamily="34" charset="0"/>
                <a:cs typeface="Arial" panose="020B0604020202020204" pitchFamily="34" charset="0"/>
              </a:rPr>
              <a:t>Customizable Forecasting </a:t>
            </a:r>
            <a:r>
              <a:rPr lang="en-US" altLang="en-US" sz="2800" dirty="0">
                <a:latin typeface="IBM Plex Sans" panose="020B0503050203000203" pitchFamily="34" charset="0"/>
                <a:cs typeface="Arial" panose="020B0604020202020204" pitchFamily="34" charset="0"/>
              </a:rPr>
              <a:t>: Enter any stock ticker and set the number of days you want predictions for, tailoring the forecasts to your needs.</a:t>
            </a:r>
          </a:p>
          <a:p>
            <a:pPr eaLnBrk="1" hangingPunct="1">
              <a:lnSpc>
                <a:spcPct val="130000"/>
              </a:lnSpc>
            </a:pPr>
            <a:r>
              <a:rPr lang="en-US" altLang="en-US" sz="2800" b="1" dirty="0">
                <a:latin typeface="IBM Plex Sans" panose="020B0503050203000203" pitchFamily="34" charset="0"/>
                <a:cs typeface="Arial" panose="020B0604020202020204" pitchFamily="34" charset="0"/>
              </a:rPr>
              <a:t>Seamless User Experience </a:t>
            </a:r>
            <a:r>
              <a:rPr lang="en-US" altLang="en-US" sz="2800" dirty="0">
                <a:latin typeface="IBM Plex Sans" panose="020B0503050203000203" pitchFamily="34" charset="0"/>
                <a:cs typeface="Arial" panose="020B0604020202020204" pitchFamily="34" charset="0"/>
              </a:rPr>
              <a:t>: An intuitive interface makes it easy for anyone, from beginners to seasoned investors, to navigate and use the system effectively.</a:t>
            </a:r>
          </a:p>
          <a:p>
            <a:pPr eaLnBrk="1" hangingPunct="1">
              <a:lnSpc>
                <a:spcPct val="130000"/>
              </a:lnSpc>
            </a:pPr>
            <a:r>
              <a:rPr lang="en-US" altLang="en-US" sz="2800" b="1" dirty="0">
                <a:latin typeface="IBM Plex Sans" panose="020B0503050203000203" pitchFamily="34" charset="0"/>
                <a:cs typeface="Arial" panose="020B0604020202020204" pitchFamily="34" charset="0"/>
              </a:rPr>
              <a:t>Secure Data Management</a:t>
            </a:r>
            <a:r>
              <a:rPr lang="en-US" altLang="en-US" sz="2800" dirty="0">
                <a:latin typeface="IBM Plex Sans" panose="020B0503050203000203" pitchFamily="34" charset="0"/>
                <a:cs typeface="Arial" panose="020B0604020202020204" pitchFamily="34" charset="0"/>
              </a:rPr>
              <a:t>: Backed by a reliable database, all user data and interactions are securely managed and stored.</a:t>
            </a:r>
          </a:p>
        </p:txBody>
      </p:sp>
      <p:sp>
        <p:nvSpPr>
          <p:cNvPr id="3" name="Shape 119">
            <a:extLst>
              <a:ext uri="{FF2B5EF4-FFF2-40B4-BE49-F238E27FC236}">
                <a16:creationId xmlns:a16="http://schemas.microsoft.com/office/drawing/2014/main" id="{7D4E2AB2-50DD-91EB-C2AB-39C521739056}"/>
              </a:ext>
            </a:extLst>
          </p:cNvPr>
          <p:cNvSpPr txBox="1">
            <a:spLocks noChangeArrowheads="1"/>
          </p:cNvSpPr>
          <p:nvPr/>
        </p:nvSpPr>
        <p:spPr bwMode="auto">
          <a:xfrm>
            <a:off x="16535400" y="8435975"/>
            <a:ext cx="8305800" cy="2248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1pPr>
            <a:lvl2pPr marL="742950" indent="-28575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2pPr>
            <a:lvl3pPr marL="11430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3pPr>
            <a:lvl4pPr marL="16002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4pPr>
            <a:lvl5pPr marL="20574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9pPr>
          </a:lstStyle>
          <a:p>
            <a:pPr eaLnBrk="1" hangingPunct="1">
              <a:buSzPct val="25000"/>
            </a:pPr>
            <a:r>
              <a:rPr lang="en-US" altLang="en-US" sz="6000" b="1" dirty="0">
                <a:solidFill>
                  <a:srgbClr val="CD0038"/>
                </a:solidFill>
                <a:latin typeface="IBM Plex Sans" panose="020B0503050203000203" pitchFamily="34" charset="0"/>
                <a:sym typeface="Arial Black" panose="020B0604020202020204" pitchFamily="34" charset="0"/>
              </a:rPr>
              <a:t>Software Overview</a:t>
            </a:r>
          </a:p>
        </p:txBody>
      </p:sp>
      <p:sp>
        <p:nvSpPr>
          <p:cNvPr id="4" name="Shape 120">
            <a:extLst>
              <a:ext uri="{FF2B5EF4-FFF2-40B4-BE49-F238E27FC236}">
                <a16:creationId xmlns:a16="http://schemas.microsoft.com/office/drawing/2014/main" id="{F16B259A-4E41-F704-4F8F-0CBF27EDB4F8}"/>
              </a:ext>
            </a:extLst>
          </p:cNvPr>
          <p:cNvSpPr txBox="1"/>
          <p:nvPr/>
        </p:nvSpPr>
        <p:spPr>
          <a:xfrm>
            <a:off x="1828800" y="8229600"/>
            <a:ext cx="12344400" cy="9646708"/>
          </a:xfrm>
          <a:prstGeom prst="rect">
            <a:avLst/>
          </a:prstGeom>
          <a:noFill/>
          <a:ln>
            <a:noFill/>
          </a:ln>
        </p:spPr>
        <p:style>
          <a:lnRef idx="2">
            <a:schemeClr val="dk1"/>
          </a:lnRef>
          <a:fillRef idx="1">
            <a:schemeClr val="lt1"/>
          </a:fillRef>
          <a:effectRef idx="0">
            <a:schemeClr val="dk1"/>
          </a:effectRef>
          <a:fontRef idx="minor">
            <a:schemeClr val="dk1"/>
          </a:fontRef>
        </p:style>
        <p:txBody>
          <a:bodyPr lIns="91425" tIns="45700" rIns="91425" bIns="45700"/>
          <a:lstStyle>
            <a:lvl1pPr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1pPr>
            <a:lvl2pPr marL="742950" indent="-28575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2pPr>
            <a:lvl3pPr marL="11430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3pPr>
            <a:lvl4pPr marL="16002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4pPr>
            <a:lvl5pPr marL="20574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9pPr>
          </a:lstStyle>
          <a:p>
            <a:pPr algn="just" eaLnBrk="1" hangingPunct="1">
              <a:lnSpc>
                <a:spcPct val="130000"/>
              </a:lnSpc>
              <a:buClr>
                <a:srgbClr val="000000"/>
              </a:buClr>
              <a:buSzPct val="100000"/>
            </a:pPr>
            <a:r>
              <a:rPr lang="en-US" altLang="en-US" sz="6000" b="1" dirty="0">
                <a:solidFill>
                  <a:srgbClr val="CD0038"/>
                </a:solidFill>
                <a:latin typeface="IBM Plex Sans" panose="020B0503050203000203" pitchFamily="34" charset="0"/>
                <a:sym typeface="Arial Black" panose="020B0604020202020204" pitchFamily="34" charset="0"/>
              </a:rPr>
              <a:t>Introduction</a:t>
            </a:r>
          </a:p>
          <a:p>
            <a:pPr algn="just" eaLnBrk="1" hangingPunct="1">
              <a:lnSpc>
                <a:spcPct val="130000"/>
              </a:lnSpc>
              <a:buClr>
                <a:srgbClr val="000000"/>
              </a:buClr>
              <a:buSzPct val="100000"/>
            </a:pPr>
            <a:r>
              <a:rPr lang="en-US" altLang="en-US" sz="2800" dirty="0">
                <a:solidFill>
                  <a:schemeClr val="tx1"/>
                </a:solidFill>
                <a:latin typeface="IBM Plex Sans" panose="020B0503050203000203" pitchFamily="34" charset="0"/>
                <a:sym typeface="Arial Black" panose="020B0604020202020204" pitchFamily="34" charset="0"/>
              </a:rPr>
              <a:t>Predicting stock prices has always been a challenging yet essential task for investors and traders. With so much historical data available, it can be overwhelming to analyze trends and make accurate predictions using traditional methods. This makes it difficult for investors to make well-informed decisions in the fast-paced world of financial markets . Our project simplifies this process by using advanced machine learning, specifically LSTM (Long Short-Term Memory) models, to predict stock prices based on historical data. The application is designed to be user-friendly, offering an intuitive platform where users can easily predict future stock prices, explore trends, and visualize the results through interactive charts . By combining secure user accounts, reliable predictions, and clear visualizations, this tool empowers users to gain valuable insights into stock market trends. Whether you're a beginner or a seasoned trader, this application makes advanced financial analytics accessible and actionable.</a:t>
            </a:r>
          </a:p>
        </p:txBody>
      </p:sp>
      <p:sp>
        <p:nvSpPr>
          <p:cNvPr id="32" name="Shape 188">
            <a:extLst>
              <a:ext uri="{FF2B5EF4-FFF2-40B4-BE49-F238E27FC236}">
                <a16:creationId xmlns:a16="http://schemas.microsoft.com/office/drawing/2014/main" id="{DE006D6C-045B-8C51-0E34-165921269CB9}"/>
              </a:ext>
            </a:extLst>
          </p:cNvPr>
          <p:cNvSpPr txBox="1">
            <a:spLocks noChangeArrowheads="1"/>
          </p:cNvSpPr>
          <p:nvPr/>
        </p:nvSpPr>
        <p:spPr bwMode="auto">
          <a:xfrm>
            <a:off x="29778325" y="8435975"/>
            <a:ext cx="10226675"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1pPr>
            <a:lvl2pPr marL="742950" indent="-28575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2pPr>
            <a:lvl3pPr marL="11430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3pPr>
            <a:lvl4pPr marL="16002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4pPr>
            <a:lvl5pPr marL="20574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9pPr>
          </a:lstStyle>
          <a:p>
            <a:pPr eaLnBrk="1" hangingPunct="1">
              <a:buSzPct val="25000"/>
            </a:pPr>
            <a:r>
              <a:rPr lang="en-US" altLang="en-US" sz="6000" b="1" dirty="0">
                <a:solidFill>
                  <a:srgbClr val="CD0038"/>
                </a:solidFill>
                <a:latin typeface="IBM Plex Sans" panose="020B0503050203000203" pitchFamily="34" charset="0"/>
                <a:sym typeface="Arial Black" panose="020B0604020202020204" pitchFamily="34" charset="0"/>
              </a:rPr>
              <a:t>Materials and Methods</a:t>
            </a:r>
          </a:p>
        </p:txBody>
      </p:sp>
      <p:sp>
        <p:nvSpPr>
          <p:cNvPr id="35" name="Shape 89">
            <a:extLst>
              <a:ext uri="{FF2B5EF4-FFF2-40B4-BE49-F238E27FC236}">
                <a16:creationId xmlns:a16="http://schemas.microsoft.com/office/drawing/2014/main" id="{F53AE61B-E064-9CCB-F6B9-4F3F80F67845}"/>
              </a:ext>
            </a:extLst>
          </p:cNvPr>
          <p:cNvSpPr txBox="1">
            <a:spLocks/>
          </p:cNvSpPr>
          <p:nvPr/>
        </p:nvSpPr>
        <p:spPr bwMode="auto">
          <a:xfrm>
            <a:off x="1447800" y="1524000"/>
            <a:ext cx="384048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38900" tIns="219450" rIns="438900" bIns="219450"/>
          <a:lstStyle>
            <a:lvl1pPr marL="342900" indent="-3429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1pPr>
            <a:lvl2pPr marL="742950" indent="-28575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2pPr>
            <a:lvl3pPr marL="11430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3pPr>
            <a:lvl4pPr marL="16002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4pPr>
            <a:lvl5pPr marL="20574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9pPr>
          </a:lstStyle>
          <a:p>
            <a:r>
              <a:rPr lang="en-US" altLang="en-US" sz="12500" b="1" dirty="0">
                <a:latin typeface="Saira" pitchFamily="2" charset="77"/>
                <a:cs typeface="Arial" panose="020B0604020202020204" pitchFamily="34" charset="0"/>
                <a:sym typeface="Nunito" pitchFamily="2" charset="77"/>
              </a:rPr>
              <a:t>Stock Market Analysis using LSTM  </a:t>
            </a:r>
          </a:p>
        </p:txBody>
      </p:sp>
      <p:sp>
        <p:nvSpPr>
          <p:cNvPr id="36" name="Shape 90">
            <a:extLst>
              <a:ext uri="{FF2B5EF4-FFF2-40B4-BE49-F238E27FC236}">
                <a16:creationId xmlns:a16="http://schemas.microsoft.com/office/drawing/2014/main" id="{91CB25A8-D4BB-DDAC-1FDA-BCDAF400726B}"/>
              </a:ext>
            </a:extLst>
          </p:cNvPr>
          <p:cNvSpPr txBox="1">
            <a:spLocks/>
          </p:cNvSpPr>
          <p:nvPr/>
        </p:nvSpPr>
        <p:spPr bwMode="auto">
          <a:xfrm>
            <a:off x="1447800" y="5105400"/>
            <a:ext cx="348996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38900" tIns="219450" rIns="438900" bIns="219450"/>
          <a:lstStyle>
            <a:lvl1pPr marL="342900" indent="-3429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1pPr>
            <a:lvl2pPr marL="742950" indent="-28575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2pPr>
            <a:lvl3pPr marL="11430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3pPr>
            <a:lvl4pPr marL="16002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4pPr>
            <a:lvl5pPr marL="20574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9pPr>
          </a:lstStyle>
          <a:p>
            <a:r>
              <a:rPr lang="en-US" altLang="en-US" sz="6000" b="1" dirty="0">
                <a:latin typeface="IBM Plex Sans" panose="020B0503050203000203" pitchFamily="34" charset="0"/>
                <a:cs typeface="Arial" panose="020B0604020202020204" pitchFamily="34" charset="0"/>
                <a:sym typeface="Calibri" panose="020F0502020204030204" pitchFamily="34" charset="0"/>
              </a:rPr>
              <a:t>Jahnavi </a:t>
            </a:r>
            <a:r>
              <a:rPr lang="en-US" altLang="en-US" sz="6000" b="1" dirty="0" err="1">
                <a:latin typeface="IBM Plex Sans" panose="020B0503050203000203" pitchFamily="34" charset="0"/>
                <a:cs typeface="Arial" panose="020B0604020202020204" pitchFamily="34" charset="0"/>
                <a:sym typeface="Calibri" panose="020F0502020204030204" pitchFamily="34" charset="0"/>
              </a:rPr>
              <a:t>Palyam</a:t>
            </a:r>
            <a:r>
              <a:rPr lang="en-US" altLang="en-US" sz="6000" b="1" dirty="0">
                <a:latin typeface="IBM Plex Sans" panose="020B0503050203000203" pitchFamily="34" charset="0"/>
                <a:cs typeface="Arial" panose="020B0604020202020204" pitchFamily="34" charset="0"/>
                <a:sym typeface="Calibri" panose="020F0502020204030204" pitchFamily="34" charset="0"/>
              </a:rPr>
              <a:t>, VegappaReddy Gari Sudharshan Reddy </a:t>
            </a:r>
          </a:p>
          <a:p>
            <a:r>
              <a:rPr lang="en-US" altLang="en-US" sz="6000" dirty="0">
                <a:latin typeface="IBM Plex Sans" panose="020B0503050203000203" pitchFamily="34" charset="0"/>
                <a:cs typeface="Arial" panose="020B0604020202020204" pitchFamily="34" charset="0"/>
              </a:rPr>
              <a:t>Department of computer engineering in Machine Learning</a:t>
            </a:r>
            <a:endParaRPr lang="en-US" altLang="en-US" dirty="0">
              <a:cs typeface="Arial" panose="020B0604020202020204" pitchFamily="34" charset="0"/>
              <a:sym typeface="Calibri" panose="020F0502020204030204" pitchFamily="34" charset="0"/>
            </a:endParaRPr>
          </a:p>
        </p:txBody>
      </p:sp>
      <p:pic>
        <p:nvPicPr>
          <p:cNvPr id="39" name="Picture 6">
            <a:extLst>
              <a:ext uri="{FF2B5EF4-FFF2-40B4-BE49-F238E27FC236}">
                <a16:creationId xmlns:a16="http://schemas.microsoft.com/office/drawing/2014/main" id="{49B50999-81A0-CA7E-EFD3-297F5D752C6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750864" y="9770955"/>
            <a:ext cx="4064001" cy="2286001"/>
          </a:xfrm>
          <a:prstGeom prst="rect">
            <a:avLst/>
          </a:prstGeom>
          <a:noFill/>
          <a:extLst>
            <a:ext uri="{909E8E84-426E-40DD-AFC4-6F175D3DCCD1}">
              <a14:hiddenFill xmlns:a14="http://schemas.microsoft.com/office/drawing/2010/main">
                <a:solidFill>
                  <a:srgbClr val="FFFFFF"/>
                </a:solidFill>
              </a14:hiddenFill>
            </a:ext>
          </a:extLst>
        </p:spPr>
      </p:pic>
      <p:sp>
        <p:nvSpPr>
          <p:cNvPr id="43" name="Shape 188">
            <a:extLst>
              <a:ext uri="{FF2B5EF4-FFF2-40B4-BE49-F238E27FC236}">
                <a16:creationId xmlns:a16="http://schemas.microsoft.com/office/drawing/2014/main" id="{21AA8007-F855-542A-4F3E-3A886C865001}"/>
              </a:ext>
            </a:extLst>
          </p:cNvPr>
          <p:cNvSpPr txBox="1">
            <a:spLocks noChangeArrowheads="1"/>
          </p:cNvSpPr>
          <p:nvPr/>
        </p:nvSpPr>
        <p:spPr bwMode="auto">
          <a:xfrm>
            <a:off x="29726999" y="16638558"/>
            <a:ext cx="10226675"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1pPr>
            <a:lvl2pPr marL="742950" indent="-28575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2pPr>
            <a:lvl3pPr marL="11430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3pPr>
            <a:lvl4pPr marL="16002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4pPr>
            <a:lvl5pPr marL="20574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9pPr>
          </a:lstStyle>
          <a:p>
            <a:pPr eaLnBrk="1" hangingPunct="1">
              <a:buSzPct val="25000"/>
            </a:pPr>
            <a:r>
              <a:rPr lang="en-US" altLang="en-US" sz="6000" b="1" dirty="0">
                <a:solidFill>
                  <a:srgbClr val="CD0038"/>
                </a:solidFill>
                <a:latin typeface="IBM Plex Sans" panose="020B0503050203000203" pitchFamily="34" charset="0"/>
                <a:sym typeface="Arial Black" panose="020B0604020202020204" pitchFamily="34" charset="0"/>
              </a:rPr>
              <a:t>Future Development</a:t>
            </a:r>
          </a:p>
        </p:txBody>
      </p:sp>
      <p:sp>
        <p:nvSpPr>
          <p:cNvPr id="44" name="Rectangle 13">
            <a:extLst>
              <a:ext uri="{FF2B5EF4-FFF2-40B4-BE49-F238E27FC236}">
                <a16:creationId xmlns:a16="http://schemas.microsoft.com/office/drawing/2014/main" id="{E2C669E5-33A7-8480-B089-9C83AA740420}"/>
              </a:ext>
            </a:extLst>
          </p:cNvPr>
          <p:cNvSpPr>
            <a:spLocks noChangeArrowheads="1"/>
          </p:cNvSpPr>
          <p:nvPr/>
        </p:nvSpPr>
        <p:spPr bwMode="auto">
          <a:xfrm>
            <a:off x="29937054" y="18056299"/>
            <a:ext cx="12344400"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1pPr>
            <a:lvl2pPr marL="742950" indent="-28575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2pPr>
            <a:lvl3pPr marL="11430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3pPr>
            <a:lvl4pPr marL="16002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4pPr>
            <a:lvl5pPr marL="20574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9pPr>
          </a:lstStyle>
          <a:p>
            <a:r>
              <a:rPr lang="en-US" sz="2800" b="1" dirty="0"/>
              <a:t>Enhanced Prediction Models:</a:t>
            </a:r>
          </a:p>
          <a:p>
            <a:pPr>
              <a:buFont typeface="Arial" panose="020B0604020202020204" pitchFamily="34" charset="0"/>
              <a:buChar char="•"/>
            </a:pPr>
            <a:r>
              <a:rPr lang="en-US" sz="2800" b="1" dirty="0"/>
              <a:t>Addition:</a:t>
            </a:r>
            <a:r>
              <a:rPr lang="en-US" sz="2800" dirty="0"/>
              <a:t> Integrate more advanced machine learning models such as GRU (Gated Recurrent Units) or Transformer models.</a:t>
            </a:r>
          </a:p>
          <a:p>
            <a:pPr>
              <a:buFont typeface="Arial" panose="020B0604020202020204" pitchFamily="34" charset="0"/>
              <a:buChar char="•"/>
            </a:pPr>
            <a:r>
              <a:rPr lang="en-US" sz="2800" b="1" dirty="0"/>
              <a:t>Benefit:</a:t>
            </a:r>
            <a:r>
              <a:rPr lang="en-US" sz="2800" dirty="0"/>
              <a:t> Improve prediction accuracy and handle complex patterns in stock data more effectively.</a:t>
            </a:r>
          </a:p>
          <a:p>
            <a:r>
              <a:rPr lang="en-US" sz="2800" b="1" dirty="0"/>
              <a:t>2. Real-Time Data Integration:</a:t>
            </a:r>
          </a:p>
          <a:p>
            <a:pPr>
              <a:buFont typeface="Arial" panose="020B0604020202020204" pitchFamily="34" charset="0"/>
              <a:buChar char="•"/>
            </a:pPr>
            <a:r>
              <a:rPr lang="en-US" sz="2800" b="1" dirty="0"/>
              <a:t>Addition:</a:t>
            </a:r>
            <a:r>
              <a:rPr lang="en-US" sz="2800" dirty="0"/>
              <a:t> Connect to APIs like Alpha Vantage or Yahoo Finance to fetch real-time stock market data.</a:t>
            </a:r>
          </a:p>
          <a:p>
            <a:pPr>
              <a:buFont typeface="Arial" panose="020B0604020202020204" pitchFamily="34" charset="0"/>
              <a:buChar char="•"/>
            </a:pPr>
            <a:r>
              <a:rPr lang="en-US" sz="2800" b="1" dirty="0"/>
              <a:t>Benefit:</a:t>
            </a:r>
            <a:r>
              <a:rPr lang="en-US" sz="2800" dirty="0"/>
              <a:t> Enable live predictions and dynamic updates for traders and investors.</a:t>
            </a:r>
          </a:p>
          <a:p>
            <a:pPr eaLnBrk="1" hangingPunct="1"/>
            <a:endParaRPr lang="en-US" altLang="en-US" sz="2800" dirty="0">
              <a:latin typeface="IBM Plex Sans" panose="020B0503050203000203" pitchFamily="34" charset="0"/>
            </a:endParaRPr>
          </a:p>
          <a:p>
            <a:pPr eaLnBrk="1" hangingPunct="1"/>
            <a:endParaRPr lang="en-US" altLang="en-US" sz="2800" dirty="0">
              <a:latin typeface="IBM Plex Sans" panose="020B0503050203000203" pitchFamily="34" charset="0"/>
            </a:endParaRPr>
          </a:p>
        </p:txBody>
      </p:sp>
      <p:sp>
        <p:nvSpPr>
          <p:cNvPr id="45" name="Shape 188">
            <a:extLst>
              <a:ext uri="{FF2B5EF4-FFF2-40B4-BE49-F238E27FC236}">
                <a16:creationId xmlns:a16="http://schemas.microsoft.com/office/drawing/2014/main" id="{DE999A0A-DA56-9E8B-4860-89397883ED33}"/>
              </a:ext>
            </a:extLst>
          </p:cNvPr>
          <p:cNvSpPr txBox="1">
            <a:spLocks noChangeArrowheads="1"/>
          </p:cNvSpPr>
          <p:nvPr/>
        </p:nvSpPr>
        <p:spPr bwMode="auto">
          <a:xfrm>
            <a:off x="29870400" y="24508459"/>
            <a:ext cx="10226675"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1pPr>
            <a:lvl2pPr marL="742950" indent="-28575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2pPr>
            <a:lvl3pPr marL="11430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3pPr>
            <a:lvl4pPr marL="16002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4pPr>
            <a:lvl5pPr marL="20574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9pPr>
          </a:lstStyle>
          <a:p>
            <a:pPr eaLnBrk="1" hangingPunct="1">
              <a:buSzPct val="25000"/>
            </a:pPr>
            <a:r>
              <a:rPr lang="en-US" altLang="en-US" sz="6000" b="1" dirty="0">
                <a:solidFill>
                  <a:srgbClr val="CD0038"/>
                </a:solidFill>
                <a:latin typeface="IBM Plex Sans" panose="020B0503050203000203" pitchFamily="34" charset="0"/>
                <a:sym typeface="Arial Black" panose="020B0604020202020204" pitchFamily="34" charset="0"/>
              </a:rPr>
              <a:t>Acknowledgements</a:t>
            </a:r>
          </a:p>
        </p:txBody>
      </p:sp>
      <p:sp>
        <p:nvSpPr>
          <p:cNvPr id="46" name="Rectangle 13">
            <a:extLst>
              <a:ext uri="{FF2B5EF4-FFF2-40B4-BE49-F238E27FC236}">
                <a16:creationId xmlns:a16="http://schemas.microsoft.com/office/drawing/2014/main" id="{C29C2F22-31F2-632B-478F-232D1051BBE1}"/>
              </a:ext>
            </a:extLst>
          </p:cNvPr>
          <p:cNvSpPr>
            <a:spLocks noChangeArrowheads="1"/>
          </p:cNvSpPr>
          <p:nvPr/>
        </p:nvSpPr>
        <p:spPr bwMode="auto">
          <a:xfrm>
            <a:off x="29962475" y="25726072"/>
            <a:ext cx="1234440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1pPr>
            <a:lvl2pPr marL="742950" indent="-28575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2pPr>
            <a:lvl3pPr marL="11430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3pPr>
            <a:lvl4pPr marL="16002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4pPr>
            <a:lvl5pPr marL="20574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9pPr>
          </a:lstStyle>
          <a:p>
            <a:pPr eaLnBrk="1" hangingPunct="1"/>
            <a:r>
              <a:rPr lang="en-US" sz="3200" dirty="0"/>
              <a:t>I would like to express our heartfelt gratitude to the following individuals and organizations for their invaluable support and contributions to this project </a:t>
            </a:r>
          </a:p>
          <a:p>
            <a:pPr eaLnBrk="1" hangingPunct="1"/>
            <a:r>
              <a:rPr lang="en-US" altLang="en-US" sz="3200" dirty="0">
                <a:latin typeface="IBM Plex Sans" panose="020B0503050203000203" pitchFamily="34" charset="0"/>
              </a:rPr>
              <a:t>Team member: Sudharshan Reddy</a:t>
            </a:r>
          </a:p>
        </p:txBody>
      </p:sp>
      <p:sp>
        <p:nvSpPr>
          <p:cNvPr id="48" name="Rectangle 13">
            <a:extLst>
              <a:ext uri="{FF2B5EF4-FFF2-40B4-BE49-F238E27FC236}">
                <a16:creationId xmlns:a16="http://schemas.microsoft.com/office/drawing/2014/main" id="{F8E29C94-2CC3-7043-EED3-4A28776AE77D}"/>
              </a:ext>
            </a:extLst>
          </p:cNvPr>
          <p:cNvSpPr>
            <a:spLocks noChangeArrowheads="1"/>
          </p:cNvSpPr>
          <p:nvPr/>
        </p:nvSpPr>
        <p:spPr bwMode="auto">
          <a:xfrm>
            <a:off x="15892207" y="9729290"/>
            <a:ext cx="12344400"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1pPr>
            <a:lvl2pPr marL="742950" indent="-28575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2pPr>
            <a:lvl3pPr marL="11430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3pPr>
            <a:lvl4pPr marL="16002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4pPr>
            <a:lvl5pPr marL="20574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9pPr>
          </a:lstStyle>
          <a:p>
            <a:pPr eaLnBrk="1" hangingPunct="1"/>
            <a:r>
              <a:rPr lang="en-US" altLang="en-US" sz="3000" b="1" dirty="0">
                <a:latin typeface="IBM Plex Sans" panose="020B0503050203000203" pitchFamily="34" charset="0"/>
              </a:rPr>
              <a:t>User Interface:</a:t>
            </a:r>
          </a:p>
          <a:p>
            <a:pPr eaLnBrk="1" hangingPunct="1"/>
            <a:r>
              <a:rPr lang="en-US" altLang="en-US" sz="3000" b="1" dirty="0">
                <a:latin typeface="IBM Plex Sans" panose="020B0503050203000203" pitchFamily="34" charset="0"/>
              </a:rPr>
              <a:t>Login and Registration: </a:t>
            </a:r>
            <a:r>
              <a:rPr lang="en-US" altLang="en-US" sz="3000" dirty="0">
                <a:latin typeface="IBM Plex Sans" panose="020B0503050203000203" pitchFamily="34" charset="0"/>
              </a:rPr>
              <a:t>Simple forms for secure user access.</a:t>
            </a:r>
          </a:p>
          <a:p>
            <a:pPr eaLnBrk="1" hangingPunct="1"/>
            <a:r>
              <a:rPr lang="en-US" altLang="en-US" sz="3000" b="1" dirty="0">
                <a:latin typeface="IBM Plex Sans" panose="020B0503050203000203" pitchFamily="34" charset="0"/>
              </a:rPr>
              <a:t>Prediction Dashboard: </a:t>
            </a:r>
            <a:r>
              <a:rPr lang="en-US" altLang="en-US" sz="3000" dirty="0">
                <a:latin typeface="IBM Plex Sans" panose="020B0503050203000203" pitchFamily="34" charset="0"/>
              </a:rPr>
              <a:t>Users input stock tickers and prediction days to receive interactive charts showing historical and predicted prices.</a:t>
            </a:r>
          </a:p>
          <a:p>
            <a:pPr eaLnBrk="1" hangingPunct="1"/>
            <a:r>
              <a:rPr lang="en-US" altLang="en-US" sz="3000" b="1" dirty="0">
                <a:latin typeface="IBM Plex Sans" panose="020B0503050203000203" pitchFamily="34" charset="0"/>
              </a:rPr>
              <a:t>Results:</a:t>
            </a:r>
          </a:p>
          <a:p>
            <a:pPr eaLnBrk="1" hangingPunct="1"/>
            <a:r>
              <a:rPr lang="en-US" altLang="en-US" sz="3000" b="1" dirty="0">
                <a:latin typeface="IBM Plex Sans" panose="020B0503050203000203" pitchFamily="34" charset="0"/>
              </a:rPr>
              <a:t>Interactive Charts: </a:t>
            </a:r>
            <a:r>
              <a:rPr lang="en-US" altLang="en-US" sz="3000" dirty="0">
                <a:latin typeface="IBM Plex Sans" panose="020B0503050203000203" pitchFamily="34" charset="0"/>
              </a:rPr>
              <a:t>Display historical prices alongside predicted prices for the next 10 days. Hover over points for exact values.</a:t>
            </a:r>
          </a:p>
        </p:txBody>
      </p:sp>
      <p:pic>
        <p:nvPicPr>
          <p:cNvPr id="7" name="Picture 6">
            <a:extLst>
              <a:ext uri="{FF2B5EF4-FFF2-40B4-BE49-F238E27FC236}">
                <a16:creationId xmlns:a16="http://schemas.microsoft.com/office/drawing/2014/main" id="{278527CB-AD8B-4A63-B882-4DD908908304}"/>
              </a:ext>
            </a:extLst>
          </p:cNvPr>
          <p:cNvPicPr>
            <a:picLocks noChangeAspect="1"/>
          </p:cNvPicPr>
          <p:nvPr/>
        </p:nvPicPr>
        <p:blipFill>
          <a:blip r:embed="rId4"/>
          <a:stretch>
            <a:fillRect/>
          </a:stretch>
        </p:blipFill>
        <p:spPr>
          <a:xfrm>
            <a:off x="15591194" y="13823357"/>
            <a:ext cx="6515805" cy="3323986"/>
          </a:xfrm>
          <a:prstGeom prst="rect">
            <a:avLst/>
          </a:prstGeom>
        </p:spPr>
      </p:pic>
      <p:pic>
        <p:nvPicPr>
          <p:cNvPr id="9" name="Picture 8">
            <a:extLst>
              <a:ext uri="{FF2B5EF4-FFF2-40B4-BE49-F238E27FC236}">
                <a16:creationId xmlns:a16="http://schemas.microsoft.com/office/drawing/2014/main" id="{E5965D9E-D0E4-4F76-C130-B998D66A5E58}"/>
              </a:ext>
            </a:extLst>
          </p:cNvPr>
          <p:cNvPicPr>
            <a:picLocks noChangeAspect="1"/>
          </p:cNvPicPr>
          <p:nvPr/>
        </p:nvPicPr>
        <p:blipFill>
          <a:blip r:embed="rId5"/>
          <a:stretch>
            <a:fillRect/>
          </a:stretch>
        </p:blipFill>
        <p:spPr>
          <a:xfrm>
            <a:off x="21945600" y="13714398"/>
            <a:ext cx="6588897" cy="3506773"/>
          </a:xfrm>
          <a:prstGeom prst="rect">
            <a:avLst/>
          </a:prstGeom>
        </p:spPr>
      </p:pic>
      <p:pic>
        <p:nvPicPr>
          <p:cNvPr id="11" name="Picture 10">
            <a:extLst>
              <a:ext uri="{FF2B5EF4-FFF2-40B4-BE49-F238E27FC236}">
                <a16:creationId xmlns:a16="http://schemas.microsoft.com/office/drawing/2014/main" id="{1DA63DD2-ACF6-E86D-B72A-C008CC9A461C}"/>
              </a:ext>
            </a:extLst>
          </p:cNvPr>
          <p:cNvPicPr>
            <a:picLocks noChangeAspect="1"/>
          </p:cNvPicPr>
          <p:nvPr/>
        </p:nvPicPr>
        <p:blipFill>
          <a:blip r:embed="rId6"/>
          <a:stretch>
            <a:fillRect/>
          </a:stretch>
        </p:blipFill>
        <p:spPr>
          <a:xfrm>
            <a:off x="17965948" y="17293497"/>
            <a:ext cx="8196917" cy="4152550"/>
          </a:xfrm>
          <a:prstGeom prst="rect">
            <a:avLst/>
          </a:prstGeom>
        </p:spPr>
      </p:pic>
      <p:pic>
        <p:nvPicPr>
          <p:cNvPr id="13" name="Picture 12">
            <a:extLst>
              <a:ext uri="{FF2B5EF4-FFF2-40B4-BE49-F238E27FC236}">
                <a16:creationId xmlns:a16="http://schemas.microsoft.com/office/drawing/2014/main" id="{8E766BCA-A8CA-C222-6E6C-58697ABAFB64}"/>
              </a:ext>
            </a:extLst>
          </p:cNvPr>
          <p:cNvPicPr>
            <a:picLocks noChangeAspect="1"/>
          </p:cNvPicPr>
          <p:nvPr/>
        </p:nvPicPr>
        <p:blipFill>
          <a:blip r:embed="rId7"/>
          <a:stretch>
            <a:fillRect/>
          </a:stretch>
        </p:blipFill>
        <p:spPr>
          <a:xfrm>
            <a:off x="17923341" y="21827242"/>
            <a:ext cx="8409368" cy="1328680"/>
          </a:xfrm>
          <a:prstGeom prst="rect">
            <a:avLst/>
          </a:prstGeom>
        </p:spPr>
      </p:pic>
      <p:pic>
        <p:nvPicPr>
          <p:cNvPr id="15" name="Picture 14">
            <a:extLst>
              <a:ext uri="{FF2B5EF4-FFF2-40B4-BE49-F238E27FC236}">
                <a16:creationId xmlns:a16="http://schemas.microsoft.com/office/drawing/2014/main" id="{B1C5C518-E4EF-3394-D00D-237C30ED7B9A}"/>
              </a:ext>
            </a:extLst>
          </p:cNvPr>
          <p:cNvPicPr>
            <a:picLocks noChangeAspect="1"/>
          </p:cNvPicPr>
          <p:nvPr/>
        </p:nvPicPr>
        <p:blipFill>
          <a:blip r:embed="rId8"/>
          <a:stretch>
            <a:fillRect/>
          </a:stretch>
        </p:blipFill>
        <p:spPr>
          <a:xfrm>
            <a:off x="14793913" y="24155400"/>
            <a:ext cx="5974384" cy="2732664"/>
          </a:xfrm>
          <a:prstGeom prst="rect">
            <a:avLst/>
          </a:prstGeom>
        </p:spPr>
      </p:pic>
      <p:pic>
        <p:nvPicPr>
          <p:cNvPr id="17" name="Picture 16">
            <a:extLst>
              <a:ext uri="{FF2B5EF4-FFF2-40B4-BE49-F238E27FC236}">
                <a16:creationId xmlns:a16="http://schemas.microsoft.com/office/drawing/2014/main" id="{C5DB7F0A-66D5-4F97-9A34-40866832A6EC}"/>
              </a:ext>
            </a:extLst>
          </p:cNvPr>
          <p:cNvPicPr>
            <a:picLocks noChangeAspect="1"/>
          </p:cNvPicPr>
          <p:nvPr/>
        </p:nvPicPr>
        <p:blipFill>
          <a:blip r:embed="rId9"/>
          <a:stretch>
            <a:fillRect/>
          </a:stretch>
        </p:blipFill>
        <p:spPr>
          <a:xfrm>
            <a:off x="21296936" y="23896456"/>
            <a:ext cx="3280095" cy="3659231"/>
          </a:xfrm>
          <a:prstGeom prst="rect">
            <a:avLst/>
          </a:prstGeom>
        </p:spPr>
      </p:pic>
      <p:pic>
        <p:nvPicPr>
          <p:cNvPr id="19" name="Picture 18">
            <a:extLst>
              <a:ext uri="{FF2B5EF4-FFF2-40B4-BE49-F238E27FC236}">
                <a16:creationId xmlns:a16="http://schemas.microsoft.com/office/drawing/2014/main" id="{DC6D1992-7A7F-2894-DEC8-412592CE78D4}"/>
              </a:ext>
            </a:extLst>
          </p:cNvPr>
          <p:cNvPicPr>
            <a:picLocks noChangeAspect="1"/>
          </p:cNvPicPr>
          <p:nvPr/>
        </p:nvPicPr>
        <p:blipFill>
          <a:blip r:embed="rId10"/>
          <a:stretch>
            <a:fillRect/>
          </a:stretch>
        </p:blipFill>
        <p:spPr>
          <a:xfrm>
            <a:off x="25105669" y="23896456"/>
            <a:ext cx="3393159" cy="3306944"/>
          </a:xfrm>
          <a:prstGeom prst="rect">
            <a:avLst/>
          </a:prstGeom>
        </p:spPr>
      </p:pic>
      <p:pic>
        <p:nvPicPr>
          <p:cNvPr id="1027" name="Picture 3">
            <a:extLst>
              <a:ext uri="{FF2B5EF4-FFF2-40B4-BE49-F238E27FC236}">
                <a16:creationId xmlns:a16="http://schemas.microsoft.com/office/drawing/2014/main" id="{8B5236B6-DF52-FBD6-3D6B-9329D72A34F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962475" y="9800272"/>
            <a:ext cx="1905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tensorflow">
            <a:extLst>
              <a:ext uri="{FF2B5EF4-FFF2-40B4-BE49-F238E27FC236}">
                <a16:creationId xmlns:a16="http://schemas.microsoft.com/office/drawing/2014/main" id="{498A986C-BE98-506A-C2B5-E97B32AC6FC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660429" y="9600229"/>
            <a:ext cx="3026237" cy="2468275"/>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Download Python Logo Clipart Easy - Pandas Python Logo - Png ...">
            <a:extLst>
              <a:ext uri="{FF2B5EF4-FFF2-40B4-BE49-F238E27FC236}">
                <a16:creationId xmlns:a16="http://schemas.microsoft.com/office/drawing/2014/main" id="{3F517015-45A3-A42C-55F5-1CC9940A52D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879399" y="13282895"/>
            <a:ext cx="3548934" cy="2254380"/>
          </a:xfrm>
          <a:prstGeom prst="rect">
            <a:avLst/>
          </a:prstGeom>
          <a:noFill/>
          <a:extLst>
            <a:ext uri="{909E8E84-426E-40DD-AFC4-6F175D3DCCD1}">
              <a14:hiddenFill xmlns:a14="http://schemas.microsoft.com/office/drawing/2010/main">
                <a:solidFill>
                  <a:srgbClr val="FFFFFF"/>
                </a:solidFill>
              </a14:hiddenFill>
            </a:ext>
          </a:extLst>
        </p:spPr>
      </p:pic>
      <p:sp>
        <p:nvSpPr>
          <p:cNvPr id="21" name="AutoShape 15" descr="SQLite">
            <a:extLst>
              <a:ext uri="{FF2B5EF4-FFF2-40B4-BE49-F238E27FC236}">
                <a16:creationId xmlns:a16="http://schemas.microsoft.com/office/drawing/2014/main" id="{28CDBF2C-CA52-5ABC-CE67-4AC4D6C4EFC4}"/>
              </a:ext>
            </a:extLst>
          </p:cNvPr>
          <p:cNvSpPr>
            <a:spLocks noChangeAspect="1" noChangeArrowheads="1"/>
          </p:cNvSpPr>
          <p:nvPr/>
        </p:nvSpPr>
        <p:spPr bwMode="auto">
          <a:xfrm>
            <a:off x="21793200" y="16306800"/>
            <a:ext cx="5137746" cy="513774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1" name="Picture 17">
            <a:extLst>
              <a:ext uri="{FF2B5EF4-FFF2-40B4-BE49-F238E27FC236}">
                <a16:creationId xmlns:a16="http://schemas.microsoft.com/office/drawing/2014/main" id="{7646DFD5-9D5E-16B1-713C-CCA91616BED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782864" y="12767135"/>
            <a:ext cx="2909887" cy="2749218"/>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Plotly · GitHub">
            <a:extLst>
              <a:ext uri="{FF2B5EF4-FFF2-40B4-BE49-F238E27FC236}">
                <a16:creationId xmlns:a16="http://schemas.microsoft.com/office/drawing/2014/main" id="{77ADD481-5469-8AC5-F646-ABC8BAC5E2D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173547" y="13428633"/>
            <a:ext cx="1943100" cy="1828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ES Student Project Template 48x36 2022  -  Read-Only (1)" id="{9290EAC9-5328-264D-A19C-3B120A90A067}" vid="{E73AF4F0-E431-8C47-AD18-0F2CCEC3C8D4}"/>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99CC9D088E8749971BE5E4DFAAAC26" ma:contentTypeVersion="18" ma:contentTypeDescription="Create a new document." ma:contentTypeScope="" ma:versionID="43795e348eab4f92c1c7ebd27f3a5a45">
  <xsd:schema xmlns:xsd="http://www.w3.org/2001/XMLSchema" xmlns:xs="http://www.w3.org/2001/XMLSchema" xmlns:p="http://schemas.microsoft.com/office/2006/metadata/properties" xmlns:ns2="e1d1f964-45b3-4015-9caa-f7891bf7ffe1" xmlns:ns3="3adb0ca3-6aed-498b-a868-7ea0b699adef" targetNamespace="http://schemas.microsoft.com/office/2006/metadata/properties" ma:root="true" ma:fieldsID="c5d5b139a77de88a36847b6f1ef4fcff" ns2:_="" ns3:_="">
    <xsd:import namespace="e1d1f964-45b3-4015-9caa-f7891bf7ffe1"/>
    <xsd:import namespace="3adb0ca3-6aed-498b-a868-7ea0b699adef"/>
    <xsd:element name="properties">
      <xsd:complexType>
        <xsd:sequence>
          <xsd:element name="documentManagement">
            <xsd:complexType>
              <xsd:all>
                <xsd:element ref="ns2:MediaServiceMetadata" minOccurs="0"/>
                <xsd:element ref="ns2:MediaServiceFastMetadata" minOccurs="0"/>
                <xsd:element ref="ns2:MediaServiceGenerationTime" minOccurs="0"/>
                <xsd:element ref="ns2:MediaServiceEventHashCode" minOccurs="0"/>
                <xsd:element ref="ns2:lcf76f155ced4ddcb4097134ff3c332f" minOccurs="0"/>
                <xsd:element ref="ns3:TaxCatchAll" minOccurs="0"/>
                <xsd:element ref="ns2:MediaServiceAutoKeyPoints" minOccurs="0"/>
                <xsd:element ref="ns2:MediaServiceKeyPoints" minOccurs="0"/>
                <xsd:element ref="ns2:MediaServiceDateTaken" minOccurs="0"/>
                <xsd:element ref="ns2:MediaLengthInSeconds" minOccurs="0"/>
                <xsd:element ref="ns2:MediaServiceOCR" minOccurs="0"/>
                <xsd:element ref="ns2:MediaServiceLocation" minOccurs="0"/>
                <xsd:element ref="ns3:SharedWithUsers" minOccurs="0"/>
                <xsd:element ref="ns3:SharedWithDetails"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1d1f964-45b3-4015-9caa-f7891bf7ffe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GenerationTime" ma:index="10" nillable="true" ma:displayName="MediaServiceGenerationTime" ma:hidden="true" ma:internalName="MediaServiceGenerationTime" ma:readOnly="true">
      <xsd:simpleType>
        <xsd:restriction base="dms:Text"/>
      </xsd:simpleType>
    </xsd:element>
    <xsd:element name="MediaServiceEventHashCode" ma:index="11" nillable="true" ma:displayName="MediaServiceEventHashCode" ma:hidden="true" ma:internalName="MediaServiceEventHashCode"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fa52586c-27ab-4ec5-821d-30b0f32160b7" ma:termSetId="09814cd3-568e-fe90-9814-8d621ff8fb84" ma:anchorId="fba54fb3-c3e1-fe81-a776-ca4b69148c4d" ma:open="true" ma:isKeyword="false">
      <xsd:complexType>
        <xsd:sequence>
          <xsd:element ref="pc:Terms" minOccurs="0" maxOccurs="1"/>
        </xsd:sequence>
      </xsd:complex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db0ca3-6aed-498b-a868-7ea0b699adef"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2bbd3e45-cd9c-40b5-84b5-76d06dbd8710}" ma:internalName="TaxCatchAll" ma:showField="CatchAllData" ma:web="3adb0ca3-6aed-498b-a868-7ea0b699adef">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3adb0ca3-6aed-498b-a868-7ea0b699adef" xsi:nil="true"/>
    <lcf76f155ced4ddcb4097134ff3c332f xmlns="e1d1f964-45b3-4015-9caa-f7891bf7ffe1">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CC4113E4-7939-4790-AF20-3D220518F044}">
  <ds:schemaRefs>
    <ds:schemaRef ds:uri="http://schemas.microsoft.com/sharepoint/v3/contenttype/forms"/>
  </ds:schemaRefs>
</ds:datastoreItem>
</file>

<file path=customXml/itemProps2.xml><?xml version="1.0" encoding="utf-8"?>
<ds:datastoreItem xmlns:ds="http://schemas.openxmlformats.org/officeDocument/2006/customXml" ds:itemID="{17A382DE-06F6-47FA-89F8-C0FEC08ED17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1d1f964-45b3-4015-9caa-f7891bf7ffe1"/>
    <ds:schemaRef ds:uri="3adb0ca3-6aed-498b-a868-7ea0b699ade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8B42B3F-2BFA-4E26-90E3-2E18C1FBFBD3}">
  <ds:schemaRefs>
    <ds:schemaRef ds:uri="http://schemas.microsoft.com/office/2006/metadata/properties"/>
    <ds:schemaRef ds:uri="http://schemas.microsoft.com/office/infopath/2007/PartnerControls"/>
    <ds:schemaRef ds:uri="3adb0ca3-6aed-498b-a868-7ea0b699adef"/>
    <ds:schemaRef ds:uri="e1d1f964-45b3-4015-9caa-f7891bf7ffe1"/>
  </ds:schemaRefs>
</ds:datastoreItem>
</file>

<file path=docProps/app.xml><?xml version="1.0" encoding="utf-8"?>
<Properties xmlns="http://schemas.openxmlformats.org/officeDocument/2006/extended-properties" xmlns:vt="http://schemas.openxmlformats.org/officeDocument/2006/docPropsVTypes">
  <Template>Office Theme</Template>
  <TotalTime>3577</TotalTime>
  <Words>526</Words>
  <Application>Microsoft Office PowerPoint</Application>
  <PresentationFormat>Custom</PresentationFormat>
  <Paragraphs>30</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ＭＳ Ｐゴシック</vt:lpstr>
      <vt:lpstr>Arial</vt:lpstr>
      <vt:lpstr>IBM Plex Sans</vt:lpstr>
      <vt:lpstr>Saira</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Stacey Greene</dc:creator>
  <cp:lastModifiedBy>Jahnavi reddy</cp:lastModifiedBy>
  <cp:revision>5</cp:revision>
  <dcterms:created xsi:type="dcterms:W3CDTF">2024-05-14T14:32:46Z</dcterms:created>
  <dcterms:modified xsi:type="dcterms:W3CDTF">2024-12-07T11:16:42Z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73fd474-4f3c-44ed-88fb-5cc4bd2471bf_Enabled">
    <vt:lpwstr>true</vt:lpwstr>
  </property>
  <property fmtid="{D5CDD505-2E9C-101B-9397-08002B2CF9AE}" pid="3" name="MSIP_Label_a73fd474-4f3c-44ed-88fb-5cc4bd2471bf_SetDate">
    <vt:lpwstr>2022-09-22T17:16:17Z</vt:lpwstr>
  </property>
  <property fmtid="{D5CDD505-2E9C-101B-9397-08002B2CF9AE}" pid="4" name="MSIP_Label_a73fd474-4f3c-44ed-88fb-5cc4bd2471bf_Method">
    <vt:lpwstr>Standard</vt:lpwstr>
  </property>
  <property fmtid="{D5CDD505-2E9C-101B-9397-08002B2CF9AE}" pid="5" name="MSIP_Label_a73fd474-4f3c-44ed-88fb-5cc4bd2471bf_Name">
    <vt:lpwstr>defa4170-0d19-0005-0004-bc88714345d2</vt:lpwstr>
  </property>
  <property fmtid="{D5CDD505-2E9C-101B-9397-08002B2CF9AE}" pid="6" name="MSIP_Label_a73fd474-4f3c-44ed-88fb-5cc4bd2471bf_SiteId">
    <vt:lpwstr>8d1a69ec-03b5-4345-ae21-dad112f5fb4f</vt:lpwstr>
  </property>
  <property fmtid="{D5CDD505-2E9C-101B-9397-08002B2CF9AE}" pid="7" name="MSIP_Label_a73fd474-4f3c-44ed-88fb-5cc4bd2471bf_ActionId">
    <vt:lpwstr>641b6ab7-86d7-4f69-8b96-c09cffe63b8b</vt:lpwstr>
  </property>
  <property fmtid="{D5CDD505-2E9C-101B-9397-08002B2CF9AE}" pid="8" name="MSIP_Label_a73fd474-4f3c-44ed-88fb-5cc4bd2471bf_ContentBits">
    <vt:lpwstr>0</vt:lpwstr>
  </property>
  <property fmtid="{D5CDD505-2E9C-101B-9397-08002B2CF9AE}" pid="9" name="ContentTypeId">
    <vt:lpwstr>0x0101000D99CC9D088E8749971BE5E4DFAAAC26</vt:lpwstr>
  </property>
</Properties>
</file>